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256" r:id="rId2"/>
    <p:sldId id="285" r:id="rId3"/>
    <p:sldId id="284" r:id="rId4"/>
    <p:sldId id="258" r:id="rId5"/>
    <p:sldId id="259" r:id="rId6"/>
    <p:sldId id="261" r:id="rId7"/>
    <p:sldId id="288" r:id="rId8"/>
    <p:sldId id="286" r:id="rId9"/>
    <p:sldId id="287" r:id="rId10"/>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E1D312F-4BB2-4BFE-BDAB-61199480D88A}">
          <p14:sldIdLst>
            <p14:sldId id="256"/>
          </p14:sldIdLst>
        </p14:section>
        <p14:section name="Untitled Section" id="{BB6DA0BC-9FC0-4B13-ADFB-22FB757B1A15}">
          <p14:sldIdLst>
            <p14:sldId id="285"/>
            <p14:sldId id="284"/>
            <p14:sldId id="258"/>
            <p14:sldId id="259"/>
            <p14:sldId id="261"/>
            <p14:sldId id="288"/>
            <p14:sldId id="286"/>
            <p14:sldId id="28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806" autoAdjust="0"/>
    <p:restoredTop sz="94622" autoAdjust="0"/>
  </p:normalViewPr>
  <p:slideViewPr>
    <p:cSldViewPr snapToGrid="0">
      <p:cViewPr varScale="1">
        <p:scale>
          <a:sx n="110" d="100"/>
          <a:sy n="110" d="100"/>
        </p:scale>
        <p:origin x="-780" y="-96"/>
      </p:cViewPr>
      <p:guideLst>
        <p:guide orient="horz" pos="2196"/>
        <p:guide pos="3839"/>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1.w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wm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72883B-C5FC-4589-A89C-5E12D2F4689A}" type="datetimeFigureOut">
              <a:rPr lang="en-US" smtClean="0"/>
              <a:t>5/5/2021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C738447-F000-4802-BECF-C48AC92CC1A1}" type="slidenum">
              <a:rPr lang="en-US" smtClean="0"/>
              <a:t>‹#›</a:t>
            </a:fld>
            <a:endParaRPr lang="en-US"/>
          </a:p>
        </p:txBody>
      </p:sp>
    </p:spTree>
    <p:extLst>
      <p:ext uri="{BB962C8B-B14F-4D97-AF65-F5344CB8AC3E}">
        <p14:creationId xmlns:p14="http://schemas.microsoft.com/office/powerpoint/2010/main" val="3777012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C738447-F000-4802-BECF-C48AC92CC1A1}" type="slidenum">
              <a:rPr lang="en-US" smtClean="0"/>
              <a:t>6</a:t>
            </a:fld>
            <a:endParaRPr lang="en-US"/>
          </a:p>
        </p:txBody>
      </p:sp>
    </p:spTree>
    <p:extLst>
      <p:ext uri="{BB962C8B-B14F-4D97-AF65-F5344CB8AC3E}">
        <p14:creationId xmlns:p14="http://schemas.microsoft.com/office/powerpoint/2010/main" val="2114441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C738447-F000-4802-BECF-C48AC92CC1A1}" type="slidenum">
              <a:rPr lang="en-US" smtClean="0"/>
              <a:t>8</a:t>
            </a:fld>
            <a:endParaRPr lang="en-US"/>
          </a:p>
        </p:txBody>
      </p:sp>
    </p:spTree>
    <p:extLst>
      <p:ext uri="{BB962C8B-B14F-4D97-AF65-F5344CB8AC3E}">
        <p14:creationId xmlns:p14="http://schemas.microsoft.com/office/powerpoint/2010/main" val="20321787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en-US" altLang="zh-TW" smtClean="0"/>
              <a:t>Click to edit Master title style</a:t>
            </a:r>
            <a:endParaRPr lang="zh-TW" alt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TW" smtClean="0"/>
              <a:t>Click to edit Master subtitle style</a:t>
            </a:r>
            <a:endParaRPr lang="zh-TW" altLang="en-US"/>
          </a:p>
        </p:txBody>
      </p:sp>
      <p:sp>
        <p:nvSpPr>
          <p:cNvPr id="4" name="日期版面配置區 3"/>
          <p:cNvSpPr>
            <a:spLocks noGrp="1"/>
          </p:cNvSpPr>
          <p:nvPr>
            <p:ph type="dt" sz="half" idx="10"/>
          </p:nvPr>
        </p:nvSpPr>
        <p:spPr/>
        <p:txBody>
          <a:bodyPr/>
          <a:lstStyle/>
          <a:p>
            <a:fld id="{1644430F-59C3-4500-A010-0CA656677B38}" type="datetimeFigureOut">
              <a:rPr lang="en-US" smtClean="0"/>
              <a:t>5/5/2021</a:t>
            </a:fld>
            <a:endParaRPr lang="en-US"/>
          </a:p>
        </p:txBody>
      </p:sp>
      <p:sp>
        <p:nvSpPr>
          <p:cNvPr id="5" name="頁尾版面配置區 4"/>
          <p:cNvSpPr>
            <a:spLocks noGrp="1"/>
          </p:cNvSpPr>
          <p:nvPr>
            <p:ph type="ftr" sz="quarter" idx="11"/>
          </p:nvPr>
        </p:nvSpPr>
        <p:spPr/>
        <p:txBody>
          <a:bodyPr/>
          <a:lstStyle/>
          <a:p>
            <a:endParaRPr lang="en-US"/>
          </a:p>
        </p:txBody>
      </p:sp>
      <p:sp>
        <p:nvSpPr>
          <p:cNvPr id="6" name="投影片編號版面配置區 5"/>
          <p:cNvSpPr>
            <a:spLocks noGrp="1"/>
          </p:cNvSpPr>
          <p:nvPr>
            <p:ph type="sldNum" sz="quarter" idx="12"/>
          </p:nvPr>
        </p:nvSpPr>
        <p:spPr/>
        <p:txBody>
          <a:bodyPr/>
          <a:lstStyle/>
          <a:p>
            <a:fld id="{A1765977-7913-49A8-B70E-3080E5572F63}"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Click to edit Master title style</a:t>
            </a:r>
            <a:endParaRPr lang="zh-TW" altLang="en-US"/>
          </a:p>
        </p:txBody>
      </p:sp>
      <p:sp>
        <p:nvSpPr>
          <p:cNvPr id="3" name="直排文字版面配置區 2"/>
          <p:cNvSpPr>
            <a:spLocks noGrp="1"/>
          </p:cNvSpPr>
          <p:nvPr>
            <p:ph type="body" orient="vert" idx="1"/>
          </p:nvPr>
        </p:nvSpPr>
        <p:spPr/>
        <p:txBody>
          <a:bodyPr vert="eaVert"/>
          <a:lstStyle/>
          <a:p>
            <a:pPr lvl="0"/>
            <a:r>
              <a:rPr lang="en-US" altLang="zh-TW" smtClean="0"/>
              <a:t>Edit Master text styles</a:t>
            </a:r>
          </a:p>
          <a:p>
            <a:pPr lvl="1"/>
            <a:r>
              <a:rPr lang="en-US" altLang="zh-TW" smtClean="0"/>
              <a:t>Second level</a:t>
            </a:r>
          </a:p>
          <a:p>
            <a:pPr lvl="2"/>
            <a:r>
              <a:rPr lang="en-US" altLang="zh-TW" smtClean="0"/>
              <a:t>Third level</a:t>
            </a:r>
          </a:p>
          <a:p>
            <a:pPr lvl="3"/>
            <a:r>
              <a:rPr lang="en-US" altLang="zh-TW" smtClean="0"/>
              <a:t>Fourth level</a:t>
            </a:r>
          </a:p>
          <a:p>
            <a:pPr lvl="4"/>
            <a:r>
              <a:rPr lang="en-US" altLang="zh-TW" smtClean="0"/>
              <a:t>Fifth level</a:t>
            </a:r>
            <a:endParaRPr lang="zh-TW" altLang="en-US"/>
          </a:p>
        </p:txBody>
      </p:sp>
      <p:sp>
        <p:nvSpPr>
          <p:cNvPr id="4" name="日期版面配置區 3"/>
          <p:cNvSpPr>
            <a:spLocks noGrp="1"/>
          </p:cNvSpPr>
          <p:nvPr>
            <p:ph type="dt" sz="half" idx="10"/>
          </p:nvPr>
        </p:nvSpPr>
        <p:spPr/>
        <p:txBody>
          <a:bodyPr/>
          <a:lstStyle/>
          <a:p>
            <a:fld id="{1644430F-59C3-4500-A010-0CA656677B38}" type="datetimeFigureOut">
              <a:rPr lang="en-US" smtClean="0"/>
              <a:t>5/5/2021</a:t>
            </a:fld>
            <a:endParaRPr lang="en-US"/>
          </a:p>
        </p:txBody>
      </p:sp>
      <p:sp>
        <p:nvSpPr>
          <p:cNvPr id="5" name="頁尾版面配置區 4"/>
          <p:cNvSpPr>
            <a:spLocks noGrp="1"/>
          </p:cNvSpPr>
          <p:nvPr>
            <p:ph type="ftr" sz="quarter" idx="11"/>
          </p:nvPr>
        </p:nvSpPr>
        <p:spPr/>
        <p:txBody>
          <a:bodyPr/>
          <a:lstStyle/>
          <a:p>
            <a:endParaRPr lang="en-US"/>
          </a:p>
        </p:txBody>
      </p:sp>
      <p:sp>
        <p:nvSpPr>
          <p:cNvPr id="6" name="投影片編號版面配置區 5"/>
          <p:cNvSpPr>
            <a:spLocks noGrp="1"/>
          </p:cNvSpPr>
          <p:nvPr>
            <p:ph type="sldNum" sz="quarter" idx="12"/>
          </p:nvPr>
        </p:nvSpPr>
        <p:spPr/>
        <p:txBody>
          <a:bodyPr/>
          <a:lstStyle/>
          <a:p>
            <a:fld id="{A1765977-7913-49A8-B70E-3080E5572F6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en-US" altLang="zh-TW" smtClean="0"/>
              <a:t>Click to edit Master title style</a:t>
            </a:r>
            <a:endParaRPr lang="zh-TW" alt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en-US" altLang="zh-TW" smtClean="0"/>
              <a:t>Edit Master text styles</a:t>
            </a:r>
          </a:p>
          <a:p>
            <a:pPr lvl="1"/>
            <a:r>
              <a:rPr lang="en-US" altLang="zh-TW" smtClean="0"/>
              <a:t>Second level</a:t>
            </a:r>
          </a:p>
          <a:p>
            <a:pPr lvl="2"/>
            <a:r>
              <a:rPr lang="en-US" altLang="zh-TW" smtClean="0"/>
              <a:t>Third level</a:t>
            </a:r>
          </a:p>
          <a:p>
            <a:pPr lvl="3"/>
            <a:r>
              <a:rPr lang="en-US" altLang="zh-TW" smtClean="0"/>
              <a:t>Fourth level</a:t>
            </a:r>
          </a:p>
          <a:p>
            <a:pPr lvl="4"/>
            <a:r>
              <a:rPr lang="en-US" altLang="zh-TW" smtClean="0"/>
              <a:t>Fifth level</a:t>
            </a:r>
            <a:endParaRPr lang="zh-TW" altLang="en-US"/>
          </a:p>
        </p:txBody>
      </p:sp>
      <p:sp>
        <p:nvSpPr>
          <p:cNvPr id="4" name="日期版面配置區 3"/>
          <p:cNvSpPr>
            <a:spLocks noGrp="1"/>
          </p:cNvSpPr>
          <p:nvPr>
            <p:ph type="dt" sz="half" idx="10"/>
          </p:nvPr>
        </p:nvSpPr>
        <p:spPr/>
        <p:txBody>
          <a:bodyPr/>
          <a:lstStyle/>
          <a:p>
            <a:fld id="{1644430F-59C3-4500-A010-0CA656677B38}" type="datetimeFigureOut">
              <a:rPr lang="en-US" smtClean="0"/>
              <a:t>5/5/2021</a:t>
            </a:fld>
            <a:endParaRPr lang="en-US"/>
          </a:p>
        </p:txBody>
      </p:sp>
      <p:sp>
        <p:nvSpPr>
          <p:cNvPr id="5" name="頁尾版面配置區 4"/>
          <p:cNvSpPr>
            <a:spLocks noGrp="1"/>
          </p:cNvSpPr>
          <p:nvPr>
            <p:ph type="ftr" sz="quarter" idx="11"/>
          </p:nvPr>
        </p:nvSpPr>
        <p:spPr/>
        <p:txBody>
          <a:bodyPr/>
          <a:lstStyle/>
          <a:p>
            <a:endParaRPr lang="en-US"/>
          </a:p>
        </p:txBody>
      </p:sp>
      <p:sp>
        <p:nvSpPr>
          <p:cNvPr id="6" name="投影片編號版面配置區 5"/>
          <p:cNvSpPr>
            <a:spLocks noGrp="1"/>
          </p:cNvSpPr>
          <p:nvPr>
            <p:ph type="sldNum" sz="quarter" idx="12"/>
          </p:nvPr>
        </p:nvSpPr>
        <p:spPr/>
        <p:txBody>
          <a:bodyPr/>
          <a:lstStyle/>
          <a:p>
            <a:fld id="{A1765977-7913-49A8-B70E-3080E5572F63}"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5" y="1600229"/>
            <a:ext cx="10972803" cy="4525433"/>
          </a:xfrm>
        </p:spPr>
        <p:txBody>
          <a:bodyPr/>
          <a:lstStyle/>
          <a:p>
            <a:pPr lvl="0"/>
            <a:r>
              <a:rPr lang="en-US" altLang="zh-TW" smtClean="0"/>
              <a:t>Edit Master text styles</a:t>
            </a:r>
          </a:p>
          <a:p>
            <a:pPr lvl="1"/>
            <a:r>
              <a:rPr lang="en-US" altLang="zh-TW" smtClean="0"/>
              <a:t>Second level</a:t>
            </a:r>
          </a:p>
          <a:p>
            <a:pPr lvl="2"/>
            <a:r>
              <a:rPr lang="en-US" altLang="zh-TW" smtClean="0"/>
              <a:t>Third level</a:t>
            </a:r>
          </a:p>
          <a:p>
            <a:pPr lvl="3"/>
            <a:r>
              <a:rPr lang="en-US" altLang="zh-TW" smtClean="0"/>
              <a:t>Fourth level</a:t>
            </a:r>
          </a:p>
          <a:p>
            <a:pPr lvl="4"/>
            <a:r>
              <a:rPr lang="en-US" altLang="zh-TW" smtClean="0"/>
              <a:t>Fifth level</a:t>
            </a:r>
            <a:endParaRPr lang="zh-TW" altLang="en-US"/>
          </a:p>
        </p:txBody>
      </p:sp>
      <p:sp>
        <p:nvSpPr>
          <p:cNvPr id="4" name="日期版面配置區 3"/>
          <p:cNvSpPr>
            <a:spLocks noGrp="1"/>
          </p:cNvSpPr>
          <p:nvPr>
            <p:ph type="dt" sz="half" idx="10"/>
          </p:nvPr>
        </p:nvSpPr>
        <p:spPr/>
        <p:txBody>
          <a:bodyPr/>
          <a:lstStyle>
            <a:lvl1pPr algn="l" defTabSz="342265">
              <a:defRPr/>
            </a:lvl1pPr>
          </a:lstStyle>
          <a:p>
            <a:fld id="{1644430F-59C3-4500-A010-0CA656677B38}" type="datetimeFigureOut">
              <a:rPr lang="en-US" smtClean="0"/>
              <a:t>5/5/2021</a:t>
            </a:fld>
            <a:endParaRPr lang="en-US"/>
          </a:p>
        </p:txBody>
      </p:sp>
      <p:sp>
        <p:nvSpPr>
          <p:cNvPr id="5" name="頁尾版面配置區 4"/>
          <p:cNvSpPr>
            <a:spLocks noGrp="1"/>
          </p:cNvSpPr>
          <p:nvPr>
            <p:ph type="ftr" sz="quarter" idx="11"/>
          </p:nvPr>
        </p:nvSpPr>
        <p:spPr/>
        <p:txBody>
          <a:bodyPr/>
          <a:lstStyle>
            <a:lvl1pPr algn="ctr" defTabSz="342265">
              <a:defRPr/>
            </a:lvl1pPr>
          </a:lstStyle>
          <a:p>
            <a:endParaRPr lang="en-US"/>
          </a:p>
        </p:txBody>
      </p:sp>
      <p:sp>
        <p:nvSpPr>
          <p:cNvPr id="6" name="投影片編號版面配置區 5"/>
          <p:cNvSpPr>
            <a:spLocks noGrp="1"/>
          </p:cNvSpPr>
          <p:nvPr>
            <p:ph type="sldNum" sz="quarter" idx="12"/>
          </p:nvPr>
        </p:nvSpPr>
        <p:spPr/>
        <p:txBody>
          <a:bodyPr/>
          <a:lstStyle>
            <a:lvl1pPr algn="r" defTabSz="342265">
              <a:defRPr/>
            </a:lvl1pPr>
          </a:lstStyle>
          <a:p>
            <a:fld id="{A1765977-7913-49A8-B70E-3080E5572F63}" type="slidenum">
              <a:rPr lang="en-US" smtClean="0"/>
              <a:t>‹#›</a:t>
            </a:fld>
            <a:endParaRPr lang="en-US"/>
          </a:p>
        </p:txBody>
      </p:sp>
    </p:spTree>
  </p:cSld>
  <p:clrMapOvr>
    <a:masterClrMapping/>
  </p:clrMapOvr>
  <p:transition spd="slow">
    <p:cove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321" y="410831"/>
            <a:ext cx="11135859" cy="565714"/>
          </a:xfrm>
        </p:spPr>
        <p:txBody>
          <a:bodyPr vert="horz" lIns="0" tIns="0" rIns="0" bIns="0" rtlCol="0" anchor="t" anchorCtr="0">
            <a:normAutofit/>
          </a:bodyPr>
          <a:lstStyle>
            <a:lvl1pPr>
              <a:defRPr lang="en-US" dirty="0"/>
            </a:lvl1pPr>
          </a:lstStyle>
          <a:p>
            <a:pPr lvl="0"/>
            <a:r>
              <a:rPr lang="de-DE" dirty="0" smtClean="0"/>
              <a:t>TITELMASTERFORMAT DURCH KLICKEN BEARBEITEN</a:t>
            </a:r>
            <a:endParaRPr lang="en-US" dirty="0"/>
          </a:p>
        </p:txBody>
      </p:sp>
      <p:sp>
        <p:nvSpPr>
          <p:cNvPr id="15" name="Foliennummernplatzhalter 5"/>
          <p:cNvSpPr>
            <a:spLocks noGrp="1"/>
          </p:cNvSpPr>
          <p:nvPr>
            <p:ph type="sldNum" sz="quarter" idx="4"/>
          </p:nvPr>
        </p:nvSpPr>
        <p:spPr>
          <a:xfrm>
            <a:off x="516330" y="6525087"/>
            <a:ext cx="914426" cy="224424"/>
          </a:xfrm>
          <a:prstGeom prst="rect">
            <a:avLst/>
          </a:prstGeom>
        </p:spPr>
        <p:txBody>
          <a:bodyPr vert="horz" lIns="0" tIns="0" rIns="0" bIns="0" rtlCol="0" anchor="b" anchorCtr="0"/>
          <a:lstStyle>
            <a:lvl1pPr algn="l">
              <a:lnSpc>
                <a:spcPct val="90000"/>
              </a:lnSpc>
              <a:spcAft>
                <a:spcPts val="980"/>
              </a:spcAft>
              <a:defRPr sz="1000" b="1">
                <a:solidFill>
                  <a:schemeClr val="tx1"/>
                </a:solidFill>
              </a:defRPr>
            </a:lvl1pPr>
          </a:lstStyle>
          <a:p>
            <a:fld id="{A1765977-7913-49A8-B70E-3080E5572F63}" type="slidenum">
              <a:rPr lang="en-US" smtClean="0"/>
              <a:t>‹#›</a:t>
            </a:fld>
            <a:endParaRPr lang="en-US"/>
          </a:p>
        </p:txBody>
      </p:sp>
      <p:sp>
        <p:nvSpPr>
          <p:cNvPr id="17" name="Inhaltsplatzhalter 2"/>
          <p:cNvSpPr>
            <a:spLocks noGrp="1"/>
          </p:cNvSpPr>
          <p:nvPr>
            <p:ph idx="1"/>
          </p:nvPr>
        </p:nvSpPr>
        <p:spPr>
          <a:xfrm>
            <a:off x="516326" y="1154098"/>
            <a:ext cx="4096208" cy="1720984"/>
          </a:xfrm>
          <a:noFill/>
        </p:spPr>
        <p:txBody>
          <a:bodyPr/>
          <a:lstStyle>
            <a:lvl1pPr>
              <a:lnSpc>
                <a:spcPct val="100000"/>
              </a:lnSpc>
              <a:spcAft>
                <a:spcPts val="0"/>
              </a:spcAft>
              <a:defRPr sz="2200">
                <a:solidFill>
                  <a:schemeClr val="tx1"/>
                </a:solidFill>
              </a:defRPr>
            </a:lvl1pPr>
            <a:lvl2pPr>
              <a:lnSpc>
                <a:spcPct val="100000"/>
              </a:lnSpc>
              <a:spcAft>
                <a:spcPts val="0"/>
              </a:spcAft>
              <a:defRPr sz="2000">
                <a:solidFill>
                  <a:schemeClr val="tx1"/>
                </a:solidFill>
              </a:defRPr>
            </a:lvl2pPr>
            <a:lvl3pPr>
              <a:lnSpc>
                <a:spcPct val="100000"/>
              </a:lnSpc>
              <a:spcAft>
                <a:spcPts val="0"/>
              </a:spcAft>
              <a:defRPr sz="1800">
                <a:solidFill>
                  <a:schemeClr val="tx1"/>
                </a:solidFill>
              </a:defRPr>
            </a:lvl3pPr>
            <a:lvl4pPr>
              <a:lnSpc>
                <a:spcPct val="100000"/>
              </a:lnSpc>
              <a:spcAft>
                <a:spcPts val="0"/>
              </a:spcAft>
              <a:defRPr sz="1600">
                <a:solidFill>
                  <a:schemeClr val="tx1"/>
                </a:solidFill>
              </a:defRPr>
            </a:lvl4pPr>
            <a:lvl5pPr>
              <a:lnSpc>
                <a:spcPct val="100000"/>
              </a:lnSpc>
              <a:spcAft>
                <a:spcPts val="0"/>
              </a:spcAft>
              <a:defRPr sz="16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Click to edit Master title style</a:t>
            </a:r>
            <a:endParaRPr lang="zh-TW" altLang="en-US"/>
          </a:p>
        </p:txBody>
      </p:sp>
      <p:sp>
        <p:nvSpPr>
          <p:cNvPr id="3" name="內容版面配置區 2"/>
          <p:cNvSpPr>
            <a:spLocks noGrp="1"/>
          </p:cNvSpPr>
          <p:nvPr>
            <p:ph idx="1"/>
          </p:nvPr>
        </p:nvSpPr>
        <p:spPr/>
        <p:txBody>
          <a:bodyPr/>
          <a:lstStyle/>
          <a:p>
            <a:pPr lvl="0"/>
            <a:r>
              <a:rPr lang="en-US" altLang="zh-TW" smtClean="0"/>
              <a:t>Edit Master text styles</a:t>
            </a:r>
          </a:p>
          <a:p>
            <a:pPr lvl="1"/>
            <a:r>
              <a:rPr lang="en-US" altLang="zh-TW" smtClean="0"/>
              <a:t>Second level</a:t>
            </a:r>
          </a:p>
          <a:p>
            <a:pPr lvl="2"/>
            <a:r>
              <a:rPr lang="en-US" altLang="zh-TW" smtClean="0"/>
              <a:t>Third level</a:t>
            </a:r>
          </a:p>
          <a:p>
            <a:pPr lvl="3"/>
            <a:r>
              <a:rPr lang="en-US" altLang="zh-TW" smtClean="0"/>
              <a:t>Fourth level</a:t>
            </a:r>
          </a:p>
          <a:p>
            <a:pPr lvl="4"/>
            <a:r>
              <a:rPr lang="en-US" altLang="zh-TW" smtClean="0"/>
              <a:t>Fifth level</a:t>
            </a:r>
            <a:endParaRPr lang="zh-TW" altLang="en-US"/>
          </a:p>
        </p:txBody>
      </p:sp>
      <p:sp>
        <p:nvSpPr>
          <p:cNvPr id="4" name="日期版面配置區 3"/>
          <p:cNvSpPr>
            <a:spLocks noGrp="1"/>
          </p:cNvSpPr>
          <p:nvPr>
            <p:ph type="dt" sz="half" idx="10"/>
          </p:nvPr>
        </p:nvSpPr>
        <p:spPr/>
        <p:txBody>
          <a:bodyPr/>
          <a:lstStyle/>
          <a:p>
            <a:fld id="{1644430F-59C3-4500-A010-0CA656677B38}" type="datetimeFigureOut">
              <a:rPr lang="en-US" smtClean="0"/>
              <a:t>5/5/2021</a:t>
            </a:fld>
            <a:endParaRPr lang="en-US"/>
          </a:p>
        </p:txBody>
      </p:sp>
      <p:sp>
        <p:nvSpPr>
          <p:cNvPr id="5" name="頁尾版面配置區 4"/>
          <p:cNvSpPr>
            <a:spLocks noGrp="1"/>
          </p:cNvSpPr>
          <p:nvPr>
            <p:ph type="ftr" sz="quarter" idx="11"/>
          </p:nvPr>
        </p:nvSpPr>
        <p:spPr/>
        <p:txBody>
          <a:bodyPr/>
          <a:lstStyle/>
          <a:p>
            <a:endParaRPr lang="en-US"/>
          </a:p>
        </p:txBody>
      </p:sp>
      <p:sp>
        <p:nvSpPr>
          <p:cNvPr id="6" name="投影片編號版面配置區 5"/>
          <p:cNvSpPr>
            <a:spLocks noGrp="1"/>
          </p:cNvSpPr>
          <p:nvPr>
            <p:ph type="sldNum" sz="quarter" idx="12"/>
          </p:nvPr>
        </p:nvSpPr>
        <p:spPr/>
        <p:txBody>
          <a:bodyPr/>
          <a:lstStyle/>
          <a:p>
            <a:fld id="{A1765977-7913-49A8-B70E-3080E5572F63}"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en-US" altLang="zh-TW" smtClean="0"/>
              <a:t>Click to edit Master title style</a:t>
            </a:r>
            <a:endParaRPr lang="zh-TW" alt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TW" smtClean="0"/>
              <a:t>Edit Master text styles</a:t>
            </a:r>
          </a:p>
        </p:txBody>
      </p:sp>
      <p:sp>
        <p:nvSpPr>
          <p:cNvPr id="4" name="日期版面配置區 3"/>
          <p:cNvSpPr>
            <a:spLocks noGrp="1"/>
          </p:cNvSpPr>
          <p:nvPr>
            <p:ph type="dt" sz="half" idx="10"/>
          </p:nvPr>
        </p:nvSpPr>
        <p:spPr/>
        <p:txBody>
          <a:bodyPr/>
          <a:lstStyle/>
          <a:p>
            <a:fld id="{1644430F-59C3-4500-A010-0CA656677B38}" type="datetimeFigureOut">
              <a:rPr lang="en-US" smtClean="0"/>
              <a:t>5/5/2021</a:t>
            </a:fld>
            <a:endParaRPr lang="en-US"/>
          </a:p>
        </p:txBody>
      </p:sp>
      <p:sp>
        <p:nvSpPr>
          <p:cNvPr id="5" name="頁尾版面配置區 4"/>
          <p:cNvSpPr>
            <a:spLocks noGrp="1"/>
          </p:cNvSpPr>
          <p:nvPr>
            <p:ph type="ftr" sz="quarter" idx="11"/>
          </p:nvPr>
        </p:nvSpPr>
        <p:spPr/>
        <p:txBody>
          <a:bodyPr/>
          <a:lstStyle/>
          <a:p>
            <a:endParaRPr lang="en-US"/>
          </a:p>
        </p:txBody>
      </p:sp>
      <p:sp>
        <p:nvSpPr>
          <p:cNvPr id="6" name="投影片編號版面配置區 5"/>
          <p:cNvSpPr>
            <a:spLocks noGrp="1"/>
          </p:cNvSpPr>
          <p:nvPr>
            <p:ph type="sldNum" sz="quarter" idx="12"/>
          </p:nvPr>
        </p:nvSpPr>
        <p:spPr/>
        <p:txBody>
          <a:bodyPr/>
          <a:lstStyle/>
          <a:p>
            <a:fld id="{A1765977-7913-49A8-B70E-3080E5572F6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Click to edit Master title style</a:t>
            </a:r>
            <a:endParaRPr lang="zh-TW" altLang="en-US"/>
          </a:p>
        </p:txBody>
      </p:sp>
      <p:sp>
        <p:nvSpPr>
          <p:cNvPr id="3" name="內容版面配置區 2"/>
          <p:cNvSpPr>
            <a:spLocks noGrp="1"/>
          </p:cNvSpPr>
          <p:nvPr>
            <p:ph sz="half" idx="1"/>
          </p:nvPr>
        </p:nvSpPr>
        <p:spPr>
          <a:xfrm>
            <a:off x="838200" y="1825625"/>
            <a:ext cx="5181600" cy="4351338"/>
          </a:xfrm>
        </p:spPr>
        <p:txBody>
          <a:bodyPr/>
          <a:lstStyle/>
          <a:p>
            <a:pPr lvl="0"/>
            <a:r>
              <a:rPr lang="en-US" altLang="zh-TW" smtClean="0"/>
              <a:t>Edit Master text styles</a:t>
            </a:r>
          </a:p>
          <a:p>
            <a:pPr lvl="1"/>
            <a:r>
              <a:rPr lang="en-US" altLang="zh-TW" smtClean="0"/>
              <a:t>Second level</a:t>
            </a:r>
          </a:p>
          <a:p>
            <a:pPr lvl="2"/>
            <a:r>
              <a:rPr lang="en-US" altLang="zh-TW" smtClean="0"/>
              <a:t>Third level</a:t>
            </a:r>
          </a:p>
          <a:p>
            <a:pPr lvl="3"/>
            <a:r>
              <a:rPr lang="en-US" altLang="zh-TW" smtClean="0"/>
              <a:t>Fourth level</a:t>
            </a:r>
          </a:p>
          <a:p>
            <a:pPr lvl="4"/>
            <a:r>
              <a:rPr lang="en-US" altLang="zh-TW" smtClean="0"/>
              <a:t>Fifth level</a:t>
            </a:r>
            <a:endParaRPr lang="zh-TW" altLang="en-US"/>
          </a:p>
        </p:txBody>
      </p:sp>
      <p:sp>
        <p:nvSpPr>
          <p:cNvPr id="4" name="內容版面配置區 3"/>
          <p:cNvSpPr>
            <a:spLocks noGrp="1"/>
          </p:cNvSpPr>
          <p:nvPr>
            <p:ph sz="half" idx="2"/>
          </p:nvPr>
        </p:nvSpPr>
        <p:spPr>
          <a:xfrm>
            <a:off x="6172200" y="1825625"/>
            <a:ext cx="5181600" cy="4351338"/>
          </a:xfrm>
        </p:spPr>
        <p:txBody>
          <a:bodyPr/>
          <a:lstStyle/>
          <a:p>
            <a:pPr lvl="0"/>
            <a:r>
              <a:rPr lang="en-US" altLang="zh-TW" smtClean="0"/>
              <a:t>Edit Master text styles</a:t>
            </a:r>
          </a:p>
          <a:p>
            <a:pPr lvl="1"/>
            <a:r>
              <a:rPr lang="en-US" altLang="zh-TW" smtClean="0"/>
              <a:t>Second level</a:t>
            </a:r>
          </a:p>
          <a:p>
            <a:pPr lvl="2"/>
            <a:r>
              <a:rPr lang="en-US" altLang="zh-TW" smtClean="0"/>
              <a:t>Third level</a:t>
            </a:r>
          </a:p>
          <a:p>
            <a:pPr lvl="3"/>
            <a:r>
              <a:rPr lang="en-US" altLang="zh-TW" smtClean="0"/>
              <a:t>Fourth level</a:t>
            </a:r>
          </a:p>
          <a:p>
            <a:pPr lvl="4"/>
            <a:r>
              <a:rPr lang="en-US" altLang="zh-TW" smtClean="0"/>
              <a:t>Fifth level</a:t>
            </a:r>
            <a:endParaRPr lang="zh-TW" altLang="en-US"/>
          </a:p>
        </p:txBody>
      </p:sp>
      <p:sp>
        <p:nvSpPr>
          <p:cNvPr id="5" name="日期版面配置區 4"/>
          <p:cNvSpPr>
            <a:spLocks noGrp="1"/>
          </p:cNvSpPr>
          <p:nvPr>
            <p:ph type="dt" sz="half" idx="10"/>
          </p:nvPr>
        </p:nvSpPr>
        <p:spPr/>
        <p:txBody>
          <a:bodyPr/>
          <a:lstStyle/>
          <a:p>
            <a:fld id="{1644430F-59C3-4500-A010-0CA656677B38}" type="datetimeFigureOut">
              <a:rPr lang="en-US" smtClean="0"/>
              <a:t>5/5/2021</a:t>
            </a:fld>
            <a:endParaRPr lang="en-US"/>
          </a:p>
        </p:txBody>
      </p:sp>
      <p:sp>
        <p:nvSpPr>
          <p:cNvPr id="6" name="頁尾版面配置區 5"/>
          <p:cNvSpPr>
            <a:spLocks noGrp="1"/>
          </p:cNvSpPr>
          <p:nvPr>
            <p:ph type="ftr" sz="quarter" idx="11"/>
          </p:nvPr>
        </p:nvSpPr>
        <p:spPr/>
        <p:txBody>
          <a:bodyPr/>
          <a:lstStyle/>
          <a:p>
            <a:endParaRPr lang="en-US"/>
          </a:p>
        </p:txBody>
      </p:sp>
      <p:sp>
        <p:nvSpPr>
          <p:cNvPr id="7" name="投影片編號版面配置區 6"/>
          <p:cNvSpPr>
            <a:spLocks noGrp="1"/>
          </p:cNvSpPr>
          <p:nvPr>
            <p:ph type="sldNum" sz="quarter" idx="12"/>
          </p:nvPr>
        </p:nvSpPr>
        <p:spPr/>
        <p:txBody>
          <a:bodyPr/>
          <a:lstStyle/>
          <a:p>
            <a:fld id="{A1765977-7913-49A8-B70E-3080E5572F6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en-US" altLang="zh-TW" smtClean="0"/>
              <a:t>Click to edit Master title style</a:t>
            </a:r>
            <a:endParaRPr lang="zh-TW" alt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TW" smtClean="0"/>
              <a:t>Edit Master text styles</a:t>
            </a:r>
          </a:p>
        </p:txBody>
      </p:sp>
      <p:sp>
        <p:nvSpPr>
          <p:cNvPr id="4" name="內容版面配置區 3"/>
          <p:cNvSpPr>
            <a:spLocks noGrp="1"/>
          </p:cNvSpPr>
          <p:nvPr>
            <p:ph sz="half" idx="2"/>
          </p:nvPr>
        </p:nvSpPr>
        <p:spPr>
          <a:xfrm>
            <a:off x="839788" y="2505075"/>
            <a:ext cx="5157787" cy="3684588"/>
          </a:xfrm>
        </p:spPr>
        <p:txBody>
          <a:bodyPr/>
          <a:lstStyle/>
          <a:p>
            <a:pPr lvl="0"/>
            <a:r>
              <a:rPr lang="en-US" altLang="zh-TW" smtClean="0"/>
              <a:t>Edit Master text styles</a:t>
            </a:r>
          </a:p>
          <a:p>
            <a:pPr lvl="1"/>
            <a:r>
              <a:rPr lang="en-US" altLang="zh-TW" smtClean="0"/>
              <a:t>Second level</a:t>
            </a:r>
          </a:p>
          <a:p>
            <a:pPr lvl="2"/>
            <a:r>
              <a:rPr lang="en-US" altLang="zh-TW" smtClean="0"/>
              <a:t>Third level</a:t>
            </a:r>
          </a:p>
          <a:p>
            <a:pPr lvl="3"/>
            <a:r>
              <a:rPr lang="en-US" altLang="zh-TW" smtClean="0"/>
              <a:t>Fourth level</a:t>
            </a:r>
          </a:p>
          <a:p>
            <a:pPr lvl="4"/>
            <a:r>
              <a:rPr lang="en-US" altLang="zh-TW" smtClean="0"/>
              <a:t>Fifth level</a:t>
            </a:r>
            <a:endParaRPr lang="zh-TW" alt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TW" smtClean="0"/>
              <a:t>Edit Master text styles</a:t>
            </a:r>
          </a:p>
        </p:txBody>
      </p:sp>
      <p:sp>
        <p:nvSpPr>
          <p:cNvPr id="6" name="內容版面配置區 5"/>
          <p:cNvSpPr>
            <a:spLocks noGrp="1"/>
          </p:cNvSpPr>
          <p:nvPr>
            <p:ph sz="quarter" idx="4"/>
          </p:nvPr>
        </p:nvSpPr>
        <p:spPr>
          <a:xfrm>
            <a:off x="6172200" y="2505075"/>
            <a:ext cx="5183188" cy="3684588"/>
          </a:xfrm>
        </p:spPr>
        <p:txBody>
          <a:bodyPr/>
          <a:lstStyle/>
          <a:p>
            <a:pPr lvl="0"/>
            <a:r>
              <a:rPr lang="en-US" altLang="zh-TW" smtClean="0"/>
              <a:t>Edit Master text styles</a:t>
            </a:r>
          </a:p>
          <a:p>
            <a:pPr lvl="1"/>
            <a:r>
              <a:rPr lang="en-US" altLang="zh-TW" smtClean="0"/>
              <a:t>Second level</a:t>
            </a:r>
          </a:p>
          <a:p>
            <a:pPr lvl="2"/>
            <a:r>
              <a:rPr lang="en-US" altLang="zh-TW" smtClean="0"/>
              <a:t>Third level</a:t>
            </a:r>
          </a:p>
          <a:p>
            <a:pPr lvl="3"/>
            <a:r>
              <a:rPr lang="en-US" altLang="zh-TW" smtClean="0"/>
              <a:t>Fourth level</a:t>
            </a:r>
          </a:p>
          <a:p>
            <a:pPr lvl="4"/>
            <a:r>
              <a:rPr lang="en-US" altLang="zh-TW" smtClean="0"/>
              <a:t>Fifth level</a:t>
            </a:r>
            <a:endParaRPr lang="zh-TW" altLang="en-US"/>
          </a:p>
        </p:txBody>
      </p:sp>
      <p:sp>
        <p:nvSpPr>
          <p:cNvPr id="7" name="日期版面配置區 6"/>
          <p:cNvSpPr>
            <a:spLocks noGrp="1"/>
          </p:cNvSpPr>
          <p:nvPr>
            <p:ph type="dt" sz="half" idx="10"/>
          </p:nvPr>
        </p:nvSpPr>
        <p:spPr/>
        <p:txBody>
          <a:bodyPr/>
          <a:lstStyle/>
          <a:p>
            <a:fld id="{1644430F-59C3-4500-A010-0CA656677B38}" type="datetimeFigureOut">
              <a:rPr lang="en-US" smtClean="0"/>
              <a:t>5/5/2021</a:t>
            </a:fld>
            <a:endParaRPr lang="en-US"/>
          </a:p>
        </p:txBody>
      </p:sp>
      <p:sp>
        <p:nvSpPr>
          <p:cNvPr id="8" name="頁尾版面配置區 7"/>
          <p:cNvSpPr>
            <a:spLocks noGrp="1"/>
          </p:cNvSpPr>
          <p:nvPr>
            <p:ph type="ftr" sz="quarter" idx="11"/>
          </p:nvPr>
        </p:nvSpPr>
        <p:spPr/>
        <p:txBody>
          <a:bodyPr/>
          <a:lstStyle/>
          <a:p>
            <a:endParaRPr lang="en-US"/>
          </a:p>
        </p:txBody>
      </p:sp>
      <p:sp>
        <p:nvSpPr>
          <p:cNvPr id="9" name="投影片編號版面配置區 8"/>
          <p:cNvSpPr>
            <a:spLocks noGrp="1"/>
          </p:cNvSpPr>
          <p:nvPr>
            <p:ph type="sldNum" sz="quarter" idx="12"/>
          </p:nvPr>
        </p:nvSpPr>
        <p:spPr/>
        <p:txBody>
          <a:bodyPr/>
          <a:lstStyle/>
          <a:p>
            <a:fld id="{A1765977-7913-49A8-B70E-3080E5572F6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Click to edit Master title style</a:t>
            </a:r>
            <a:endParaRPr lang="zh-TW" altLang="en-US"/>
          </a:p>
        </p:txBody>
      </p:sp>
      <p:sp>
        <p:nvSpPr>
          <p:cNvPr id="3" name="日期版面配置區 2"/>
          <p:cNvSpPr>
            <a:spLocks noGrp="1"/>
          </p:cNvSpPr>
          <p:nvPr>
            <p:ph type="dt" sz="half" idx="10"/>
          </p:nvPr>
        </p:nvSpPr>
        <p:spPr/>
        <p:txBody>
          <a:bodyPr/>
          <a:lstStyle/>
          <a:p>
            <a:fld id="{1644430F-59C3-4500-A010-0CA656677B38}" type="datetimeFigureOut">
              <a:rPr lang="en-US" smtClean="0"/>
              <a:t>5/5/2021</a:t>
            </a:fld>
            <a:endParaRPr lang="en-US"/>
          </a:p>
        </p:txBody>
      </p:sp>
      <p:sp>
        <p:nvSpPr>
          <p:cNvPr id="4" name="頁尾版面配置區 3"/>
          <p:cNvSpPr>
            <a:spLocks noGrp="1"/>
          </p:cNvSpPr>
          <p:nvPr>
            <p:ph type="ftr" sz="quarter" idx="11"/>
          </p:nvPr>
        </p:nvSpPr>
        <p:spPr/>
        <p:txBody>
          <a:bodyPr/>
          <a:lstStyle/>
          <a:p>
            <a:endParaRPr lang="en-US"/>
          </a:p>
        </p:txBody>
      </p:sp>
      <p:sp>
        <p:nvSpPr>
          <p:cNvPr id="5" name="投影片編號版面配置區 4"/>
          <p:cNvSpPr>
            <a:spLocks noGrp="1"/>
          </p:cNvSpPr>
          <p:nvPr>
            <p:ph type="sldNum" sz="quarter" idx="12"/>
          </p:nvPr>
        </p:nvSpPr>
        <p:spPr/>
        <p:txBody>
          <a:bodyPr/>
          <a:lstStyle/>
          <a:p>
            <a:fld id="{A1765977-7913-49A8-B70E-3080E5572F6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1644430F-59C3-4500-A010-0CA656677B38}" type="datetimeFigureOut">
              <a:rPr lang="en-US" smtClean="0"/>
              <a:t>5/5/2021</a:t>
            </a:fld>
            <a:endParaRPr lang="en-US"/>
          </a:p>
        </p:txBody>
      </p:sp>
      <p:sp>
        <p:nvSpPr>
          <p:cNvPr id="3" name="頁尾版面配置區 2"/>
          <p:cNvSpPr>
            <a:spLocks noGrp="1"/>
          </p:cNvSpPr>
          <p:nvPr>
            <p:ph type="ftr" sz="quarter" idx="11"/>
          </p:nvPr>
        </p:nvSpPr>
        <p:spPr/>
        <p:txBody>
          <a:bodyPr/>
          <a:lstStyle/>
          <a:p>
            <a:endParaRPr lang="en-US"/>
          </a:p>
        </p:txBody>
      </p:sp>
      <p:sp>
        <p:nvSpPr>
          <p:cNvPr id="4" name="投影片編號版面配置區 3"/>
          <p:cNvSpPr>
            <a:spLocks noGrp="1"/>
          </p:cNvSpPr>
          <p:nvPr>
            <p:ph type="sldNum" sz="quarter" idx="12"/>
          </p:nvPr>
        </p:nvSpPr>
        <p:spPr/>
        <p:txBody>
          <a:bodyPr/>
          <a:lstStyle/>
          <a:p>
            <a:fld id="{A1765977-7913-49A8-B70E-3080E5572F63}"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en-US" altLang="zh-TW" smtClean="0"/>
              <a:t>Click to edit Master title style</a:t>
            </a:r>
            <a:endParaRPr lang="zh-TW" alt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TW" smtClean="0"/>
              <a:t>Edit Master text styles</a:t>
            </a:r>
          </a:p>
          <a:p>
            <a:pPr lvl="1"/>
            <a:r>
              <a:rPr lang="en-US" altLang="zh-TW" smtClean="0"/>
              <a:t>Second level</a:t>
            </a:r>
          </a:p>
          <a:p>
            <a:pPr lvl="2"/>
            <a:r>
              <a:rPr lang="en-US" altLang="zh-TW" smtClean="0"/>
              <a:t>Third level</a:t>
            </a:r>
          </a:p>
          <a:p>
            <a:pPr lvl="3"/>
            <a:r>
              <a:rPr lang="en-US" altLang="zh-TW" smtClean="0"/>
              <a:t>Fourth level</a:t>
            </a:r>
          </a:p>
          <a:p>
            <a:pPr lvl="4"/>
            <a:r>
              <a:rPr lang="en-US" altLang="zh-TW" smtClean="0"/>
              <a:t>Fifth level</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TW" smtClean="0"/>
              <a:t>Edit Master text styles</a:t>
            </a:r>
          </a:p>
        </p:txBody>
      </p:sp>
      <p:sp>
        <p:nvSpPr>
          <p:cNvPr id="5" name="日期版面配置區 4"/>
          <p:cNvSpPr>
            <a:spLocks noGrp="1"/>
          </p:cNvSpPr>
          <p:nvPr>
            <p:ph type="dt" sz="half" idx="10"/>
          </p:nvPr>
        </p:nvSpPr>
        <p:spPr/>
        <p:txBody>
          <a:bodyPr/>
          <a:lstStyle/>
          <a:p>
            <a:fld id="{1644430F-59C3-4500-A010-0CA656677B38}" type="datetimeFigureOut">
              <a:rPr lang="en-US" smtClean="0"/>
              <a:t>5/5/2021</a:t>
            </a:fld>
            <a:endParaRPr lang="en-US"/>
          </a:p>
        </p:txBody>
      </p:sp>
      <p:sp>
        <p:nvSpPr>
          <p:cNvPr id="6" name="頁尾版面配置區 5"/>
          <p:cNvSpPr>
            <a:spLocks noGrp="1"/>
          </p:cNvSpPr>
          <p:nvPr>
            <p:ph type="ftr" sz="quarter" idx="11"/>
          </p:nvPr>
        </p:nvSpPr>
        <p:spPr/>
        <p:txBody>
          <a:bodyPr/>
          <a:lstStyle/>
          <a:p>
            <a:endParaRPr lang="en-US"/>
          </a:p>
        </p:txBody>
      </p:sp>
      <p:sp>
        <p:nvSpPr>
          <p:cNvPr id="7" name="投影片編號版面配置區 6"/>
          <p:cNvSpPr>
            <a:spLocks noGrp="1"/>
          </p:cNvSpPr>
          <p:nvPr>
            <p:ph type="sldNum" sz="quarter" idx="12"/>
          </p:nvPr>
        </p:nvSpPr>
        <p:spPr/>
        <p:txBody>
          <a:bodyPr/>
          <a:lstStyle/>
          <a:p>
            <a:fld id="{A1765977-7913-49A8-B70E-3080E5572F6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en-US" altLang="zh-TW" smtClean="0"/>
              <a:t>Click to edit Master title style</a:t>
            </a:r>
            <a:endParaRPr lang="zh-TW" alt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TW" smtClean="0"/>
              <a:t>Click icon to add picture</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TW" smtClean="0"/>
              <a:t>Edit Master text styles</a:t>
            </a:r>
          </a:p>
        </p:txBody>
      </p:sp>
      <p:sp>
        <p:nvSpPr>
          <p:cNvPr id="5" name="日期版面配置區 4"/>
          <p:cNvSpPr>
            <a:spLocks noGrp="1"/>
          </p:cNvSpPr>
          <p:nvPr>
            <p:ph type="dt" sz="half" idx="10"/>
          </p:nvPr>
        </p:nvSpPr>
        <p:spPr/>
        <p:txBody>
          <a:bodyPr/>
          <a:lstStyle/>
          <a:p>
            <a:fld id="{1644430F-59C3-4500-A010-0CA656677B38}" type="datetimeFigureOut">
              <a:rPr lang="en-US" smtClean="0"/>
              <a:t>5/5/2021</a:t>
            </a:fld>
            <a:endParaRPr lang="en-US"/>
          </a:p>
        </p:txBody>
      </p:sp>
      <p:sp>
        <p:nvSpPr>
          <p:cNvPr id="6" name="頁尾版面配置區 5"/>
          <p:cNvSpPr>
            <a:spLocks noGrp="1"/>
          </p:cNvSpPr>
          <p:nvPr>
            <p:ph type="ftr" sz="quarter" idx="11"/>
          </p:nvPr>
        </p:nvSpPr>
        <p:spPr/>
        <p:txBody>
          <a:bodyPr/>
          <a:lstStyle/>
          <a:p>
            <a:endParaRPr lang="en-US"/>
          </a:p>
        </p:txBody>
      </p:sp>
      <p:sp>
        <p:nvSpPr>
          <p:cNvPr id="7" name="投影片編號版面配置區 6"/>
          <p:cNvSpPr>
            <a:spLocks noGrp="1"/>
          </p:cNvSpPr>
          <p:nvPr>
            <p:ph type="sldNum" sz="quarter" idx="12"/>
          </p:nvPr>
        </p:nvSpPr>
        <p:spPr/>
        <p:txBody>
          <a:bodyPr/>
          <a:lstStyle/>
          <a:p>
            <a:fld id="{A1765977-7913-49A8-B70E-3080E5572F6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cstate="print">
            <a:lum/>
          </a:blip>
          <a:srcRect/>
          <a:stretch>
            <a:fillRect/>
          </a:stretch>
        </a:blipFill>
        <a:effectLst/>
      </p:bgPr>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44430F-59C3-4500-A010-0CA656677B38}" type="datetimeFigureOut">
              <a:rPr lang="en-US" smtClean="0"/>
              <a:t>5/5/2021</a:t>
            </a:fld>
            <a:endParaRPr lang="en-US"/>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765977-7913-49A8-B70E-3080E5572F6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10.224.81.94/paperless/ws-data/release/SOP.zip"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21.wmf"/><Relationship Id="rId4" Type="http://schemas.openxmlformats.org/officeDocument/2006/relationships/package" Target="../embeddings/Microsoft_Excel_Worksheet1.xlsx"/></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mtClean="0"/>
              <a:t>Smart FAI checklist</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183056351"/>
              </p:ext>
            </p:extLst>
          </p:nvPr>
        </p:nvGraphicFramePr>
        <p:xfrm>
          <a:off x="85725" y="643466"/>
          <a:ext cx="10258425" cy="4467498"/>
        </p:xfrm>
        <a:graphic>
          <a:graphicData uri="http://schemas.openxmlformats.org/drawingml/2006/table">
            <a:tbl>
              <a:tblPr firstRow="1" bandRow="1">
                <a:tableStyleId>{5C22544A-7EE6-4342-B048-85BDC9FD1C3A}</a:tableStyleId>
              </a:tblPr>
              <a:tblGrid>
                <a:gridCol w="4991100"/>
                <a:gridCol w="790575"/>
                <a:gridCol w="2343150"/>
                <a:gridCol w="2133600"/>
              </a:tblGrid>
              <a:tr h="287383">
                <a:tc>
                  <a:txBody>
                    <a:bodyPr/>
                    <a:lstStyle/>
                    <a:p>
                      <a:pPr algn="ctr"/>
                      <a:r>
                        <a:rPr lang="en-US" sz="1200" smtClean="0">
                          <a:latin typeface="Times New Roman" pitchFamily="18" charset="0"/>
                          <a:cs typeface="Times New Roman" pitchFamily="18" charset="0"/>
                        </a:rPr>
                        <a:t>Function</a:t>
                      </a:r>
                      <a:endParaRPr lang="en-US" sz="1200">
                        <a:latin typeface="Times New Roman" pitchFamily="18" charset="0"/>
                        <a:cs typeface="Times New Roman"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Owner</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Employee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Description</a:t>
                      </a:r>
                    </a:p>
                  </a:txBody>
                  <a:tcPr/>
                </a:tc>
              </a:tr>
              <a:tr h="287383">
                <a:tc>
                  <a:txBody>
                    <a:bodyPr/>
                    <a:lstStyle/>
                    <a:p>
                      <a:r>
                        <a:rPr lang="en-US" sz="1200" smtClean="0">
                          <a:latin typeface="Times New Roman" pitchFamily="18" charset="0"/>
                          <a:cs typeface="Times New Roman" pitchFamily="18" charset="0"/>
                        </a:rPr>
                        <a:t>Paperless system (Web</a:t>
                      </a:r>
                      <a:r>
                        <a:rPr lang="en-US" sz="1200" baseline="0" smtClean="0">
                          <a:latin typeface="Times New Roman" pitchFamily="18" charset="0"/>
                          <a:cs typeface="Times New Roman" pitchFamily="18" charset="0"/>
                        </a:rPr>
                        <a:t> + App Android</a:t>
                      </a:r>
                      <a:r>
                        <a:rPr lang="en-US" sz="1200" smtClean="0">
                          <a:latin typeface="Times New Roman" pitchFamily="18" charset="0"/>
                          <a:cs typeface="Times New Roman" pitchFamily="18" charset="0"/>
                        </a:rPr>
                        <a:t>)</a:t>
                      </a:r>
                      <a:endParaRPr lang="en-US" sz="1200">
                        <a:latin typeface="Times New Roman" pitchFamily="18" charset="0"/>
                        <a:cs typeface="Times New Roman"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FII</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ja-JP" sz="1200" smtClean="0">
                          <a:latin typeface="Times New Roman" pitchFamily="18" charset="0"/>
                          <a:cs typeface="Times New Roman" pitchFamily="18" charset="0"/>
                        </a:rPr>
                        <a:t>Mai Ngọc</a:t>
                      </a:r>
                      <a:r>
                        <a:rPr lang="en-US" altLang="ja-JP" sz="1200" baseline="0" smtClean="0">
                          <a:latin typeface="Times New Roman" pitchFamily="18" charset="0"/>
                          <a:cs typeface="Times New Roman" pitchFamily="18" charset="0"/>
                        </a:rPr>
                        <a:t> Tuyên-26143</a:t>
                      </a:r>
                      <a:endParaRPr lang="en-US" sz="1200" smtClean="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smtClean="0">
                        <a:latin typeface="Times New Roman" pitchFamily="18" charset="0"/>
                        <a:cs typeface="Times New Roman" pitchFamily="18" charset="0"/>
                      </a:endParaRPr>
                    </a:p>
                  </a:txBody>
                  <a:tcPr/>
                </a:tc>
              </a:tr>
              <a:tr h="287383">
                <a:tc>
                  <a:txBody>
                    <a:bodyPr/>
                    <a:lstStyle/>
                    <a:p>
                      <a:r>
                        <a:rPr lang="en-US" sz="1200" smtClean="0">
                          <a:latin typeface="Times New Roman" pitchFamily="18" charset="0"/>
                          <a:cs typeface="Times New Roman" pitchFamily="18" charset="0"/>
                        </a:rPr>
                        <a:t>Device</a:t>
                      </a:r>
                      <a:r>
                        <a:rPr lang="en-US" sz="1200" baseline="0" smtClean="0">
                          <a:latin typeface="Times New Roman" pitchFamily="18" charset="0"/>
                          <a:cs typeface="Times New Roman" pitchFamily="18" charset="0"/>
                        </a:rPr>
                        <a:t> use application</a:t>
                      </a:r>
                      <a:endParaRPr lang="en-US" sz="1200">
                        <a:latin typeface="Times New Roman" pitchFamily="18" charset="0"/>
                        <a:cs typeface="Times New Roman"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200" smtClean="0">
                        <a:latin typeface="Times New Roman" pitchFamily="18" charset="0"/>
                        <a:cs typeface="Times New Roman" pitchFamily="18"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200" smtClean="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Ongoing</a:t>
                      </a:r>
                    </a:p>
                  </a:txBody>
                  <a:tcPr/>
                </a:tc>
              </a:tr>
              <a:tr h="287383">
                <a:tc>
                  <a:txBody>
                    <a:bodyPr/>
                    <a:lstStyle/>
                    <a:p>
                      <a:r>
                        <a:rPr lang="en-US" sz="1200" smtClean="0">
                          <a:latin typeface="Times New Roman" pitchFamily="18" charset="0"/>
                          <a:cs typeface="Times New Roman" pitchFamily="18" charset="0"/>
                        </a:rPr>
                        <a:t>Setup QRCode + Parameter</a:t>
                      </a:r>
                      <a:r>
                        <a:rPr lang="en-US" sz="1200" baseline="0" smtClean="0">
                          <a:latin typeface="Times New Roman" pitchFamily="18" charset="0"/>
                          <a:cs typeface="Times New Roman" pitchFamily="18" charset="0"/>
                        </a:rPr>
                        <a:t> for Machine (</a:t>
                      </a:r>
                      <a:r>
                        <a:rPr lang="en-US" sz="1200" i="1" baseline="0" smtClean="0">
                          <a:latin typeface="Times New Roman" pitchFamily="18" charset="0"/>
                          <a:cs typeface="Times New Roman" pitchFamily="18" charset="0"/>
                        </a:rPr>
                        <a:t>Paperless</a:t>
                      </a:r>
                      <a:r>
                        <a:rPr lang="en-US" sz="1200" baseline="0" smtClean="0">
                          <a:latin typeface="Times New Roman" pitchFamily="18" charset="0"/>
                          <a:cs typeface="Times New Roman" pitchFamily="18" charset="0"/>
                        </a:rPr>
                        <a:t>)</a:t>
                      </a:r>
                      <a:endParaRPr lang="en-US" sz="1200">
                        <a:latin typeface="Times New Roman" pitchFamily="18" charset="0"/>
                        <a:cs typeface="Times New Roman"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ME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Thân</a:t>
                      </a:r>
                      <a:r>
                        <a:rPr lang="en-US" sz="1200" baseline="0" smtClean="0">
                          <a:latin typeface="Times New Roman" pitchFamily="18" charset="0"/>
                          <a:cs typeface="Times New Roman" pitchFamily="18" charset="0"/>
                        </a:rPr>
                        <a:t> Thị Hà-30704</a:t>
                      </a:r>
                      <a:endParaRPr lang="en-US" sz="1200" smtClean="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Config on Paperless System</a:t>
                      </a:r>
                      <a:endParaRPr lang="en-US" sz="1200" baseline="0" smtClean="0">
                        <a:latin typeface="Times New Roman" pitchFamily="18" charset="0"/>
                        <a:cs typeface="Times New Roman"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smtClean="0">
                          <a:latin typeface="Times New Roman" pitchFamily="18" charset="0"/>
                          <a:cs typeface="Times New Roman" pitchFamily="18" charset="0"/>
                        </a:rPr>
                        <a:t>- Setup QRCode (Done)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 Setup</a:t>
                      </a:r>
                      <a:r>
                        <a:rPr lang="en-US" sz="1200" baseline="0" smtClean="0">
                          <a:latin typeface="Times New Roman" pitchFamily="18" charset="0"/>
                          <a:cs typeface="Times New Roman" pitchFamily="18" charset="0"/>
                        </a:rPr>
                        <a:t> Parameter (Open)</a:t>
                      </a:r>
                      <a:endParaRPr lang="en-US" sz="1200" smtClean="0">
                        <a:latin typeface="Times New Roman" pitchFamily="18" charset="0"/>
                        <a:cs typeface="Times New Roman" pitchFamily="18" charset="0"/>
                      </a:endParaRPr>
                    </a:p>
                  </a:txBody>
                  <a:tcPr/>
                </a:tc>
              </a:tr>
              <a:tr h="287383">
                <a:tc>
                  <a:txBody>
                    <a:bodyPr/>
                    <a:lstStyle/>
                    <a:p>
                      <a:r>
                        <a:rPr lang="en-US" sz="1200" smtClean="0">
                          <a:latin typeface="Times New Roman" pitchFamily="18" charset="0"/>
                          <a:cs typeface="Times New Roman" pitchFamily="18" charset="0"/>
                        </a:rPr>
                        <a:t>MO</a:t>
                      </a:r>
                      <a:r>
                        <a:rPr lang="en-US" sz="1200" baseline="0" smtClean="0">
                          <a:latin typeface="Times New Roman" pitchFamily="18" charset="0"/>
                          <a:cs typeface="Times New Roman" pitchFamily="18" charset="0"/>
                        </a:rPr>
                        <a:t> information + ECN no + Part number information</a:t>
                      </a:r>
                    </a:p>
                    <a:p>
                      <a:r>
                        <a:rPr lang="en-US" sz="1200" baseline="0" smtClean="0">
                          <a:latin typeface="Times New Roman" pitchFamily="18" charset="0"/>
                          <a:cs typeface="Times New Roman" pitchFamily="18" charset="0"/>
                        </a:rPr>
                        <a:t>Database: Account get data(SMT_FAI, WO_REQUEST)</a:t>
                      </a:r>
                    </a:p>
                    <a:p>
                      <a:r>
                        <a:rPr lang="en-US" sz="1200" baseline="0" smtClean="0">
                          <a:latin typeface="Times New Roman" pitchFamily="18" charset="0"/>
                          <a:cs typeface="Times New Roman" pitchFamily="18" charset="0"/>
                        </a:rPr>
                        <a:t>Webservice: </a:t>
                      </a:r>
                    </a:p>
                    <a:p>
                      <a:r>
                        <a:rPr lang="en-US" sz="1200" baseline="0" smtClean="0">
                          <a:latin typeface="Times New Roman" pitchFamily="18" charset="0"/>
                          <a:cs typeface="Times New Roman" pitchFamily="18" charset="0"/>
                        </a:rPr>
                        <a:t>+ Get machine</a:t>
                      </a:r>
                    </a:p>
                    <a:p>
                      <a:r>
                        <a:rPr lang="en-US" sz="1200" smtClean="0">
                          <a:latin typeface="Times New Roman" pitchFamily="18" charset="0"/>
                          <a:cs typeface="Times New Roman" pitchFamily="18" charset="0"/>
                        </a:rPr>
                        <a:t>+ Get</a:t>
                      </a:r>
                      <a:r>
                        <a:rPr lang="en-US" sz="1200" baseline="0" smtClean="0">
                          <a:latin typeface="Times New Roman" pitchFamily="18" charset="0"/>
                          <a:cs typeface="Times New Roman" pitchFamily="18" charset="0"/>
                        </a:rPr>
                        <a:t> solder</a:t>
                      </a:r>
                    </a:p>
                    <a:p>
                      <a:r>
                        <a:rPr lang="en-US" sz="1200" baseline="0" smtClean="0">
                          <a:latin typeface="Times New Roman" pitchFamily="18" charset="0"/>
                          <a:cs typeface="Times New Roman" pitchFamily="18" charset="0"/>
                        </a:rPr>
                        <a:t>+ Get ECN no</a:t>
                      </a:r>
                      <a:endParaRPr lang="en-US" sz="1200">
                        <a:latin typeface="Times New Roman" pitchFamily="18" charset="0"/>
                        <a:cs typeface="Times New Roman"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IT</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Đỗ</a:t>
                      </a:r>
                      <a:r>
                        <a:rPr lang="en-US" sz="1200" baseline="0" smtClean="0">
                          <a:latin typeface="Times New Roman" pitchFamily="18" charset="0"/>
                          <a:cs typeface="Times New Roman" pitchFamily="18" charset="0"/>
                        </a:rPr>
                        <a:t> Đức Xuân-30595</a:t>
                      </a:r>
                      <a:endParaRPr lang="en-US" sz="1200" smtClean="0">
                        <a:latin typeface="Times New Roman" pitchFamily="18" charset="0"/>
                        <a:cs typeface="Times New Roman" pitchFamily="18" charset="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Webservice (done)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Account Database (done)</a:t>
                      </a:r>
                    </a:p>
                  </a:txBody>
                  <a:tcPr anchor="ctr"/>
                </a:tc>
              </a:tr>
              <a:tr h="287383">
                <a:tc rowSpan="2">
                  <a:txBody>
                    <a:bodyPr/>
                    <a:lstStyle/>
                    <a:p>
                      <a:r>
                        <a:rPr lang="en-US" sz="1200" smtClean="0">
                          <a:latin typeface="Times New Roman" pitchFamily="18" charset="0"/>
                          <a:cs typeface="Times New Roman" pitchFamily="18" charset="0"/>
                        </a:rPr>
                        <a:t>Machine</a:t>
                      </a:r>
                      <a:r>
                        <a:rPr lang="en-US" sz="1200" baseline="0" smtClean="0">
                          <a:latin typeface="Times New Roman" pitchFamily="18" charset="0"/>
                          <a:cs typeface="Times New Roman" pitchFamily="18" charset="0"/>
                        </a:rPr>
                        <a:t> collection data</a:t>
                      </a:r>
                      <a:endParaRPr lang="en-US" sz="1200">
                        <a:latin typeface="Times New Roman" pitchFamily="18" charset="0"/>
                        <a:cs typeface="Times New Roman" pitchFamily="18"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ME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Thân</a:t>
                      </a:r>
                      <a:r>
                        <a:rPr lang="en-US" sz="1200" baseline="0" smtClean="0">
                          <a:latin typeface="Times New Roman" pitchFamily="18" charset="0"/>
                          <a:cs typeface="Times New Roman" pitchFamily="18" charset="0"/>
                        </a:rPr>
                        <a:t> Thị Hà-30704</a:t>
                      </a:r>
                      <a:endParaRPr lang="en-US" sz="1200" smtClean="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Server connect SMT machine</a:t>
                      </a:r>
                    </a:p>
                  </a:txBody>
                  <a:tcPr/>
                </a:tc>
              </a:tr>
              <a:tr h="287383">
                <a:tc vMerge="1">
                  <a:txBody>
                    <a:bodyPr/>
                    <a:lstStyle/>
                    <a:p>
                      <a:endParaRPr lang="en-US" sz="1200">
                        <a:latin typeface="Times New Roman" pitchFamily="18" charset="0"/>
                        <a:cs typeface="Times New Roman"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IT</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Đỗ</a:t>
                      </a:r>
                      <a:r>
                        <a:rPr lang="en-US" sz="1200" baseline="0" smtClean="0">
                          <a:latin typeface="Times New Roman" pitchFamily="18" charset="0"/>
                          <a:cs typeface="Times New Roman" pitchFamily="18" charset="0"/>
                        </a:rPr>
                        <a:t> Đức Xuân-30595</a:t>
                      </a:r>
                      <a:endParaRPr lang="en-US" sz="1200" smtClean="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Support network</a:t>
                      </a:r>
                    </a:p>
                  </a:txBody>
                  <a:tcPr/>
                </a:tc>
              </a:tr>
              <a:tr h="287383">
                <a:tc rowSpan="3">
                  <a:txBody>
                    <a:bodyPr/>
                    <a:lstStyle/>
                    <a:p>
                      <a:r>
                        <a:rPr lang="en-US" sz="1200" smtClean="0">
                          <a:latin typeface="Times New Roman" pitchFamily="18" charset="0"/>
                          <a:cs typeface="Times New Roman" pitchFamily="18" charset="0"/>
                        </a:rPr>
                        <a:t>Use</a:t>
                      </a:r>
                      <a:r>
                        <a:rPr lang="en-US" sz="1200" baseline="0" smtClean="0">
                          <a:latin typeface="Times New Roman" pitchFamily="18" charset="0"/>
                          <a:cs typeface="Times New Roman" pitchFamily="18" charset="0"/>
                        </a:rPr>
                        <a:t> system (Checking and signing)</a:t>
                      </a:r>
                    </a:p>
                    <a:p>
                      <a:r>
                        <a:rPr lang="en-US" sz="1200" i="1" baseline="0" smtClean="0">
                          <a:latin typeface="Times New Roman" pitchFamily="18" charset="0"/>
                          <a:cs typeface="Times New Roman" pitchFamily="18" charset="0"/>
                        </a:rPr>
                        <a:t>List user (SOP/form_user.xlsx)</a:t>
                      </a:r>
                    </a:p>
                    <a:p>
                      <a:r>
                        <a:rPr lang="en-US" sz="1200" i="1" baseline="0" smtClean="0">
                          <a:latin typeface="Times New Roman" pitchFamily="18" charset="0"/>
                          <a:cs typeface="Times New Roman" pitchFamily="18" charset="0"/>
                        </a:rPr>
                        <a:t>Link download SOP: </a:t>
                      </a:r>
                      <a:r>
                        <a:rPr lang="en-US" sz="1200" i="1" baseline="0" smtClean="0">
                          <a:latin typeface="Times New Roman" pitchFamily="18" charset="0"/>
                          <a:cs typeface="Times New Roman" pitchFamily="18" charset="0"/>
                          <a:hlinkClick r:id="rId2"/>
                        </a:rPr>
                        <a:t>http://10.224.81.94/paperless/ws-data/release/SOP.zip</a:t>
                      </a:r>
                      <a:endParaRPr lang="en-US" sz="1200" i="1">
                        <a:latin typeface="Times New Roman" pitchFamily="18" charset="0"/>
                        <a:cs typeface="Times New Roman" pitchFamily="18"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ME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Thân</a:t>
                      </a:r>
                      <a:r>
                        <a:rPr lang="en-US" sz="1200" baseline="0" smtClean="0">
                          <a:latin typeface="Times New Roman" pitchFamily="18" charset="0"/>
                          <a:cs typeface="Times New Roman" pitchFamily="18" charset="0"/>
                        </a:rPr>
                        <a:t> Thị Hà-30704</a:t>
                      </a:r>
                      <a:endParaRPr lang="en-US" sz="1200" smtClean="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Data user (Done)</a:t>
                      </a:r>
                    </a:p>
                  </a:txBody>
                  <a:tcPr anchor="ctr"/>
                </a:tc>
              </a:tr>
              <a:tr h="287383">
                <a:tc vMerge="1">
                  <a:txBody>
                    <a:bodyPr/>
                    <a:lstStyle/>
                    <a:p>
                      <a:endParaRPr lang="en-US" sz="1200">
                        <a:latin typeface="Times New Roman" pitchFamily="18" charset="0"/>
                        <a:cs typeface="Times New Roman"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aseline="0" smtClean="0">
                          <a:latin typeface="Times New Roman" pitchFamily="18" charset="0"/>
                          <a:cs typeface="Times New Roman" pitchFamily="18" charset="0"/>
                        </a:rPr>
                        <a:t>PD</a:t>
                      </a:r>
                      <a:endParaRPr lang="en-US" sz="1200" smtClean="0">
                        <a:latin typeface="Times New Roman" pitchFamily="18" charset="0"/>
                        <a:cs typeface="Times New Roman" pitchFamily="18"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Nông</a:t>
                      </a:r>
                      <a:r>
                        <a:rPr lang="en-US" sz="1200" baseline="0" smtClean="0">
                          <a:latin typeface="Times New Roman" pitchFamily="18" charset="0"/>
                          <a:cs typeface="Times New Roman" pitchFamily="18" charset="0"/>
                        </a:rPr>
                        <a:t> Thị Bình-30718</a:t>
                      </a:r>
                    </a:p>
                    <a:p>
                      <a:pPr marL="0" marR="0" indent="0" algn="ctr" defTabSz="914400" rtl="0" eaLnBrk="1" fontAlgn="auto" latinLnBrk="0" hangingPunct="1">
                        <a:lnSpc>
                          <a:spcPct val="100000"/>
                        </a:lnSpc>
                        <a:spcBef>
                          <a:spcPts val="0"/>
                        </a:spcBef>
                        <a:spcAft>
                          <a:spcPts val="0"/>
                        </a:spcAft>
                        <a:buClrTx/>
                        <a:buSzTx/>
                        <a:buFontTx/>
                        <a:buNone/>
                        <a:tabLst/>
                        <a:defRPr/>
                      </a:pPr>
                      <a:r>
                        <a:rPr lang="en-US" sz="1200" baseline="0" smtClean="0">
                          <a:latin typeface="Times New Roman" pitchFamily="18" charset="0"/>
                          <a:cs typeface="Times New Roman" pitchFamily="18" charset="0"/>
                        </a:rPr>
                        <a:t>Nguyễn Thị Nền-30717</a:t>
                      </a:r>
                      <a:endParaRPr lang="en-US" sz="1200" smtClean="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Data user (Done)</a:t>
                      </a:r>
                    </a:p>
                  </a:txBody>
                  <a:tcPr anchor="ctr"/>
                </a:tc>
              </a:tr>
              <a:tr h="287383">
                <a:tc vMerge="1">
                  <a:txBody>
                    <a:bodyPr/>
                    <a:lstStyle/>
                    <a:p>
                      <a:endParaRPr lang="en-US" sz="1200">
                        <a:latin typeface="Times New Roman" pitchFamily="18" charset="0"/>
                        <a:cs typeface="Times New Roman"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aseline="0" smtClean="0">
                          <a:latin typeface="Times New Roman" pitchFamily="18" charset="0"/>
                          <a:cs typeface="Times New Roman" pitchFamily="18" charset="0"/>
                        </a:rPr>
                        <a:t>QA</a:t>
                      </a:r>
                      <a:endParaRPr lang="en-US" sz="1200" smtClean="0">
                        <a:latin typeface="Times New Roman" pitchFamily="18" charset="0"/>
                        <a:cs typeface="Times New Roman" pitchFamily="18"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Phan</a:t>
                      </a:r>
                      <a:r>
                        <a:rPr lang="en-US" sz="1200" baseline="0" smtClean="0">
                          <a:latin typeface="Times New Roman" pitchFamily="18" charset="0"/>
                          <a:cs typeface="Times New Roman" pitchFamily="18" charset="0"/>
                        </a:rPr>
                        <a:t> Thị Việt-26618</a:t>
                      </a:r>
                    </a:p>
                    <a:p>
                      <a:pPr marL="0" marR="0" indent="0" algn="ctr" defTabSz="914400" rtl="0" eaLnBrk="1" fontAlgn="auto" latinLnBrk="0" hangingPunct="1">
                        <a:lnSpc>
                          <a:spcPct val="100000"/>
                        </a:lnSpc>
                        <a:spcBef>
                          <a:spcPts val="0"/>
                        </a:spcBef>
                        <a:spcAft>
                          <a:spcPts val="0"/>
                        </a:spcAft>
                        <a:buClrTx/>
                        <a:buSzTx/>
                        <a:buFontTx/>
                        <a:buNone/>
                        <a:tabLst/>
                        <a:defRPr/>
                      </a:pPr>
                      <a:r>
                        <a:rPr lang="en-US" sz="1200" baseline="0" smtClean="0">
                          <a:latin typeface="Times New Roman" pitchFamily="18" charset="0"/>
                          <a:cs typeface="Times New Roman" pitchFamily="18" charset="0"/>
                        </a:rPr>
                        <a:t>Nguyễn Dương Tuấn Anh-26618</a:t>
                      </a:r>
                      <a:endParaRPr lang="en-US" sz="1200" smtClean="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itchFamily="18" charset="0"/>
                          <a:cs typeface="Times New Roman" pitchFamily="18" charset="0"/>
                        </a:rPr>
                        <a:t>Data user (Done)</a:t>
                      </a:r>
                    </a:p>
                  </a:txBody>
                  <a:tcPr anchor="ctr"/>
                </a:tc>
              </a:tr>
            </a:tbl>
          </a:graphicData>
        </a:graphic>
      </p:graphicFrame>
      <p:sp>
        <p:nvSpPr>
          <p:cNvPr id="6" name="TextBox 5"/>
          <p:cNvSpPr txBox="1"/>
          <p:nvPr/>
        </p:nvSpPr>
        <p:spPr>
          <a:xfrm>
            <a:off x="136187" y="78887"/>
            <a:ext cx="1949188" cy="461665"/>
          </a:xfrm>
          <a:prstGeom prst="rect">
            <a:avLst/>
          </a:prstGeom>
          <a:noFill/>
        </p:spPr>
        <p:txBody>
          <a:bodyPr wrap="none" rtlCol="0">
            <a:spAutoFit/>
          </a:bodyPr>
          <a:lstStyle/>
          <a:p>
            <a:r>
              <a:rPr lang="en-US" sz="2400" b="1" smtClean="0">
                <a:latin typeface="Times New Roman" pitchFamily="18" charset="0"/>
                <a:cs typeface="Times New Roman" pitchFamily="18" charset="0"/>
              </a:rPr>
              <a:t>FAI Function</a:t>
            </a:r>
            <a:endParaRPr lang="en-US" sz="2400" b="1" dirty="0">
              <a:latin typeface="Times New Roman" pitchFamily="18" charset="0"/>
              <a:cs typeface="Times New Roman" pitchFamily="18" charset="0"/>
            </a:endParaRPr>
          </a:p>
        </p:txBody>
      </p:sp>
    </p:spTree>
    <p:extLst>
      <p:ext uri="{BB962C8B-B14F-4D97-AF65-F5344CB8AC3E}">
        <p14:creationId xmlns:p14="http://schemas.microsoft.com/office/powerpoint/2010/main" val="23149805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69659" y="982997"/>
            <a:ext cx="4689526" cy="1681838"/>
            <a:chOff x="29028" y="147864"/>
            <a:chExt cx="4689526" cy="1681838"/>
          </a:xfrm>
        </p:grpSpPr>
        <p:sp>
          <p:nvSpPr>
            <p:cNvPr id="2" name="Rectangle 1"/>
            <p:cNvSpPr/>
            <p:nvPr/>
          </p:nvSpPr>
          <p:spPr>
            <a:xfrm>
              <a:off x="29028" y="147864"/>
              <a:ext cx="4689526" cy="3657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smtClean="0">
                  <a:latin typeface="Times New Roman" pitchFamily="18" charset="0"/>
                  <a:cs typeface="Times New Roman" pitchFamily="18" charset="0"/>
                </a:rPr>
                <a:t>Setup QRCode + Parameter</a:t>
              </a:r>
              <a:endParaRPr lang="en-US" sz="1500">
                <a:latin typeface="Times New Roman" pitchFamily="18" charset="0"/>
                <a:cs typeface="Times New Roman" pitchFamily="18" charset="0"/>
              </a:endParaRP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728" y="523870"/>
              <a:ext cx="2338413" cy="1305831"/>
            </a:xfrm>
            <a:prstGeom prst="rect">
              <a:avLst/>
            </a:prstGeom>
            <a:ln/>
          </p:spPr>
          <p:style>
            <a:lnRef idx="2">
              <a:schemeClr val="dk1"/>
            </a:lnRef>
            <a:fillRef idx="1">
              <a:schemeClr val="lt1"/>
            </a:fillRef>
            <a:effectRef idx="0">
              <a:schemeClr val="dk1"/>
            </a:effectRef>
            <a:fontRef idx="minor">
              <a:schemeClr val="dk1"/>
            </a:fontRef>
          </p:style>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80141" y="523870"/>
              <a:ext cx="2338413" cy="1305832"/>
            </a:xfrm>
            <a:prstGeom prst="rect">
              <a:avLst/>
            </a:prstGeom>
            <a:ln/>
          </p:spPr>
          <p:style>
            <a:lnRef idx="2">
              <a:schemeClr val="dk1"/>
            </a:lnRef>
            <a:fillRef idx="1">
              <a:schemeClr val="lt1"/>
            </a:fillRef>
            <a:effectRef idx="0">
              <a:schemeClr val="dk1"/>
            </a:effectRef>
            <a:fontRef idx="minor">
              <a:schemeClr val="dk1"/>
            </a:fontRef>
          </p:style>
        </p:pic>
      </p:grpSp>
      <p:grpSp>
        <p:nvGrpSpPr>
          <p:cNvPr id="5" name="Group 4"/>
          <p:cNvGrpSpPr/>
          <p:nvPr/>
        </p:nvGrpSpPr>
        <p:grpSpPr>
          <a:xfrm>
            <a:off x="182409" y="2835986"/>
            <a:ext cx="4676776" cy="3305461"/>
            <a:chOff x="29028" y="2189414"/>
            <a:chExt cx="4676776" cy="3305461"/>
          </a:xfrm>
        </p:grpSpPr>
        <p:sp>
          <p:nvSpPr>
            <p:cNvPr id="6" name="Rectangle 5"/>
            <p:cNvSpPr/>
            <p:nvPr/>
          </p:nvSpPr>
          <p:spPr>
            <a:xfrm>
              <a:off x="29028" y="2189414"/>
              <a:ext cx="4676775" cy="364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Times New Roman" pitchFamily="18" charset="0"/>
                  <a:cs typeface="Times New Roman" pitchFamily="18" charset="0"/>
                </a:rPr>
                <a:t>MO information + ECN no + Part number information</a:t>
              </a:r>
            </a:p>
          </p:txBody>
        </p:sp>
        <p:pic>
          <p:nvPicPr>
            <p:cNvPr id="2052"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1728" y="2559502"/>
              <a:ext cx="4664076" cy="2935373"/>
            </a:xfrm>
            <a:prstGeom prst="rect">
              <a:avLst/>
            </a:prstGeom>
            <a:ln/>
          </p:spPr>
          <p:style>
            <a:lnRef idx="2">
              <a:schemeClr val="dk1"/>
            </a:lnRef>
            <a:fillRef idx="1">
              <a:schemeClr val="lt1"/>
            </a:fillRef>
            <a:effectRef idx="0">
              <a:schemeClr val="dk1"/>
            </a:effectRef>
            <a:fontRef idx="minor">
              <a:schemeClr val="dk1"/>
            </a:fontRef>
          </p:style>
        </p:pic>
      </p:grpSp>
      <p:grpSp>
        <p:nvGrpSpPr>
          <p:cNvPr id="7" name="Group 6"/>
          <p:cNvGrpSpPr/>
          <p:nvPr/>
        </p:nvGrpSpPr>
        <p:grpSpPr>
          <a:xfrm>
            <a:off x="5246485" y="3277804"/>
            <a:ext cx="4676775" cy="2857500"/>
            <a:chOff x="5522685" y="114300"/>
            <a:chExt cx="4676775" cy="2857500"/>
          </a:xfrm>
        </p:grpSpPr>
        <p:sp>
          <p:nvSpPr>
            <p:cNvPr id="32" name="Rectangle 31"/>
            <p:cNvSpPr/>
            <p:nvPr/>
          </p:nvSpPr>
          <p:spPr>
            <a:xfrm>
              <a:off x="5522685" y="114300"/>
              <a:ext cx="4676775" cy="3657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smtClean="0">
                  <a:latin typeface="Times New Roman" pitchFamily="18" charset="0"/>
                  <a:cs typeface="Times New Roman" pitchFamily="18" charset="0"/>
                </a:rPr>
                <a:t>Machine collection data</a:t>
              </a:r>
              <a:endParaRPr lang="en-US" sz="1500">
                <a:latin typeface="Times New Roman" pitchFamily="18" charset="0"/>
                <a:cs typeface="Times New Roman" pitchFamily="18" charset="0"/>
              </a:endParaRPr>
            </a:p>
          </p:txBody>
        </p:sp>
        <p:pic>
          <p:nvPicPr>
            <p:cNvPr id="2053"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532211" y="492123"/>
              <a:ext cx="4667249" cy="2479677"/>
            </a:xfrm>
            <a:prstGeom prst="rect">
              <a:avLst/>
            </a:prstGeom>
            <a:ln/>
          </p:spPr>
          <p:style>
            <a:lnRef idx="2">
              <a:schemeClr val="dk1"/>
            </a:lnRef>
            <a:fillRef idx="1">
              <a:schemeClr val="lt1"/>
            </a:fillRef>
            <a:effectRef idx="0">
              <a:schemeClr val="dk1"/>
            </a:effectRef>
            <a:fontRef idx="minor">
              <a:schemeClr val="dk1"/>
            </a:fontRef>
          </p:style>
        </p:pic>
      </p:grpSp>
      <p:grpSp>
        <p:nvGrpSpPr>
          <p:cNvPr id="42" name="Group 41"/>
          <p:cNvGrpSpPr/>
          <p:nvPr/>
        </p:nvGrpSpPr>
        <p:grpSpPr>
          <a:xfrm>
            <a:off x="5246485" y="982997"/>
            <a:ext cx="4676775" cy="2167169"/>
            <a:chOff x="5065483" y="1758743"/>
            <a:chExt cx="4676775" cy="2167169"/>
          </a:xfrm>
        </p:grpSpPr>
        <p:sp>
          <p:nvSpPr>
            <p:cNvPr id="33" name="Rectangle 32"/>
            <p:cNvSpPr/>
            <p:nvPr/>
          </p:nvSpPr>
          <p:spPr>
            <a:xfrm>
              <a:off x="5065483" y="2130218"/>
              <a:ext cx="4676775" cy="17956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latin typeface="Times New Roman" pitchFamily="18" charset="0"/>
                <a:cs typeface="Times New Roman" pitchFamily="18" charset="0"/>
              </a:endParaRPr>
            </a:p>
          </p:txBody>
        </p:sp>
        <p:pic>
          <p:nvPicPr>
            <p:cNvPr id="38" name="Picture 2" descr="C:\Users\V0959579\Desktop\Tuyen\Report\mobile2.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21323" y="2360209"/>
              <a:ext cx="708051" cy="1305832"/>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4"/>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830996" y="2238451"/>
              <a:ext cx="1874520" cy="15493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 name="Rectangle 39"/>
            <p:cNvSpPr/>
            <p:nvPr/>
          </p:nvSpPr>
          <p:spPr>
            <a:xfrm>
              <a:off x="5065483" y="1758743"/>
              <a:ext cx="4676775" cy="3657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a:latin typeface="Times New Roman" pitchFamily="18" charset="0"/>
                  <a:cs typeface="Times New Roman" pitchFamily="18" charset="0"/>
                </a:rPr>
                <a:t>Device use application</a:t>
              </a:r>
            </a:p>
          </p:txBody>
        </p:sp>
        <p:sp>
          <p:nvSpPr>
            <p:cNvPr id="34" name="Rectangle 33"/>
            <p:cNvSpPr/>
            <p:nvPr/>
          </p:nvSpPr>
          <p:spPr>
            <a:xfrm>
              <a:off x="6430732" y="2741662"/>
              <a:ext cx="927101" cy="542925"/>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400" smtClean="0">
                  <a:latin typeface="Times New Roman" pitchFamily="18" charset="0"/>
                  <a:cs typeface="Times New Roman" pitchFamily="18" charset="0"/>
                </a:rPr>
                <a:t>Internal Network</a:t>
              </a:r>
              <a:endParaRPr lang="en-US" sz="1400">
                <a:latin typeface="Times New Roman" pitchFamily="18" charset="0"/>
                <a:cs typeface="Times New Roman" pitchFamily="18" charset="0"/>
              </a:endParaRPr>
            </a:p>
          </p:txBody>
        </p:sp>
      </p:grpSp>
      <p:sp>
        <p:nvSpPr>
          <p:cNvPr id="49" name="TextBox 48"/>
          <p:cNvSpPr txBox="1"/>
          <p:nvPr/>
        </p:nvSpPr>
        <p:spPr>
          <a:xfrm>
            <a:off x="136187" y="78887"/>
            <a:ext cx="1949188" cy="461665"/>
          </a:xfrm>
          <a:prstGeom prst="rect">
            <a:avLst/>
          </a:prstGeom>
          <a:noFill/>
        </p:spPr>
        <p:txBody>
          <a:bodyPr wrap="none" rtlCol="0">
            <a:spAutoFit/>
          </a:bodyPr>
          <a:lstStyle/>
          <a:p>
            <a:r>
              <a:rPr lang="en-US" sz="2400" b="1" smtClean="0">
                <a:latin typeface="Times New Roman" pitchFamily="18" charset="0"/>
                <a:cs typeface="Times New Roman" pitchFamily="18" charset="0"/>
              </a:rPr>
              <a:t>FAI Function</a:t>
            </a:r>
            <a:endParaRPr lang="en-US" sz="2400" b="1" dirty="0">
              <a:latin typeface="Times New Roman" pitchFamily="18" charset="0"/>
              <a:cs typeface="Times New Roman" pitchFamily="18" charset="0"/>
            </a:endParaRPr>
          </a:p>
        </p:txBody>
      </p:sp>
      <p:sp>
        <p:nvSpPr>
          <p:cNvPr id="50" name="Rectangle 49"/>
          <p:cNvSpPr/>
          <p:nvPr/>
        </p:nvSpPr>
        <p:spPr>
          <a:xfrm>
            <a:off x="10066135" y="982997"/>
            <a:ext cx="2011566" cy="3657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smtClean="0">
                <a:latin typeface="Times New Roman" pitchFamily="18" charset="0"/>
                <a:cs typeface="Times New Roman" pitchFamily="18" charset="0"/>
              </a:rPr>
              <a:t>Use system</a:t>
            </a:r>
            <a:endParaRPr lang="en-US" sz="1500">
              <a:latin typeface="Times New Roman" pitchFamily="18" charset="0"/>
              <a:cs typeface="Times New Roman" pitchFamily="18" charset="0"/>
            </a:endParaRPr>
          </a:p>
        </p:txBody>
      </p:sp>
      <p:sp>
        <p:nvSpPr>
          <p:cNvPr id="43" name="Rectangle 42"/>
          <p:cNvSpPr/>
          <p:nvPr/>
        </p:nvSpPr>
        <p:spPr>
          <a:xfrm>
            <a:off x="10066135" y="1359003"/>
            <a:ext cx="2011566" cy="179116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TextBox 43"/>
          <p:cNvSpPr txBox="1"/>
          <p:nvPr/>
        </p:nvSpPr>
        <p:spPr>
          <a:xfrm>
            <a:off x="10134600" y="1411918"/>
            <a:ext cx="1614545" cy="553998"/>
          </a:xfrm>
          <a:prstGeom prst="rect">
            <a:avLst/>
          </a:prstGeom>
          <a:noFill/>
        </p:spPr>
        <p:txBody>
          <a:bodyPr wrap="none" rtlCol="0">
            <a:spAutoFit/>
          </a:bodyPr>
          <a:lstStyle/>
          <a:p>
            <a:r>
              <a:rPr lang="en-US" sz="1500" smtClean="0">
                <a:latin typeface="Times New Roman" pitchFamily="18" charset="0"/>
                <a:cs typeface="Times New Roman" pitchFamily="18" charset="0"/>
              </a:rPr>
              <a:t>- User information</a:t>
            </a:r>
          </a:p>
          <a:p>
            <a:r>
              <a:rPr lang="en-US" sz="1500" smtClean="0">
                <a:latin typeface="Times New Roman" pitchFamily="18" charset="0"/>
                <a:cs typeface="Times New Roman" pitchFamily="18" charset="0"/>
              </a:rPr>
              <a:t>- Permission</a:t>
            </a:r>
            <a:endParaRPr lang="en-US" sz="1500">
              <a:latin typeface="Times New Roman" pitchFamily="18" charset="0"/>
              <a:cs typeface="Times New Roman" pitchFamily="18" charset="0"/>
            </a:endParaRPr>
          </a:p>
        </p:txBody>
      </p:sp>
    </p:spTree>
    <p:extLst>
      <p:ext uri="{BB962C8B-B14F-4D97-AF65-F5344CB8AC3E}">
        <p14:creationId xmlns:p14="http://schemas.microsoft.com/office/powerpoint/2010/main" val="32672145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ight Arrow 30"/>
          <p:cNvSpPr/>
          <p:nvPr/>
        </p:nvSpPr>
        <p:spPr>
          <a:xfrm>
            <a:off x="399502" y="4192948"/>
            <a:ext cx="11274357" cy="535021"/>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4" name="TextBox 3"/>
          <p:cNvSpPr txBox="1"/>
          <p:nvPr/>
        </p:nvSpPr>
        <p:spPr>
          <a:xfrm>
            <a:off x="136187" y="78887"/>
            <a:ext cx="2699200" cy="461665"/>
          </a:xfrm>
          <a:prstGeom prst="rect">
            <a:avLst/>
          </a:prstGeom>
          <a:noFill/>
        </p:spPr>
        <p:txBody>
          <a:bodyPr wrap="none" rtlCol="0">
            <a:spAutoFit/>
          </a:bodyPr>
          <a:lstStyle/>
          <a:p>
            <a:r>
              <a:rPr lang="en-US" sz="2400" dirty="0" smtClean="0"/>
              <a:t>FAI Checklist System</a:t>
            </a:r>
            <a:endParaRPr lang="en-US" sz="2400" dirty="0"/>
          </a:p>
        </p:txBody>
      </p:sp>
      <p:grpSp>
        <p:nvGrpSpPr>
          <p:cNvPr id="19" name="Group 18"/>
          <p:cNvGrpSpPr/>
          <p:nvPr/>
        </p:nvGrpSpPr>
        <p:grpSpPr>
          <a:xfrm>
            <a:off x="484738" y="682485"/>
            <a:ext cx="2887329" cy="1757667"/>
            <a:chOff x="789538" y="682485"/>
            <a:chExt cx="2887329" cy="1757667"/>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28409" y="767293"/>
              <a:ext cx="2237362" cy="1086053"/>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789538" y="1809210"/>
              <a:ext cx="2887329" cy="630942"/>
            </a:xfrm>
            <a:prstGeom prst="rect">
              <a:avLst/>
            </a:prstGeom>
            <a:noFill/>
          </p:spPr>
          <p:txBody>
            <a:bodyPr wrap="none" rtlCol="0">
              <a:spAutoFit/>
            </a:bodyPr>
            <a:lstStyle/>
            <a:p>
              <a:pPr algn="ctr"/>
              <a:r>
                <a:rPr lang="en-US" sz="1300" smtClean="0">
                  <a:latin typeface="Times New Roman" panose="02020603050405020304" pitchFamily="18" charset="0"/>
                  <a:cs typeface="Times New Roman" panose="02020603050405020304" pitchFamily="18" charset="0"/>
                </a:rPr>
                <a:t>1, FAI Form Management</a:t>
              </a:r>
            </a:p>
            <a:p>
              <a:pPr algn="ctr"/>
              <a:r>
                <a:rPr lang="en-US" sz="1100" smtClean="0">
                  <a:latin typeface="Times New Roman" panose="02020603050405020304" pitchFamily="18" charset="0"/>
                  <a:cs typeface="Times New Roman" panose="02020603050405020304" pitchFamily="18" charset="0"/>
                </a:rPr>
                <a:t>(Create and update form content)</a:t>
              </a:r>
            </a:p>
            <a:p>
              <a:pPr algn="ctr"/>
              <a:r>
                <a:rPr lang="en-US" sz="1100" u="sng" smtClean="0">
                  <a:solidFill>
                    <a:schemeClr val="accent5"/>
                  </a:solidFill>
                  <a:latin typeface="Times New Roman" panose="02020603050405020304" pitchFamily="18" charset="0"/>
                  <a:cs typeface="Times New Roman" panose="02020603050405020304" pitchFamily="18" charset="0"/>
                </a:rPr>
                <a:t>https://10.224.81.94:6443/paperless/report-form</a:t>
              </a:r>
              <a:endParaRPr lang="en-US" sz="1300" u="sng" dirty="0">
                <a:solidFill>
                  <a:schemeClr val="accent5"/>
                </a:solidFill>
                <a:latin typeface="Times New Roman" panose="02020603050405020304" pitchFamily="18" charset="0"/>
                <a:cs typeface="Times New Roman" panose="02020603050405020304" pitchFamily="18" charset="0"/>
              </a:endParaRPr>
            </a:p>
          </p:txBody>
        </p:sp>
        <p:sp>
          <p:nvSpPr>
            <p:cNvPr id="15" name="Text Box 258"/>
            <p:cNvSpPr/>
            <p:nvPr/>
          </p:nvSpPr>
          <p:spPr bwMode="auto">
            <a:xfrm rot="19785284">
              <a:off x="900353" y="682485"/>
              <a:ext cx="549526" cy="215444"/>
            </a:xfrm>
            <a:prstGeom prst="rect">
              <a:avLst/>
            </a:prstGeom>
            <a:noFill/>
            <a:ln w="25400" algn="ctr">
              <a:solidFill>
                <a:srgbClr val="008000"/>
              </a:solidFill>
              <a:miter/>
            </a:ln>
          </p:spPr>
          <p:txBody>
            <a:bodyPr wrap="square" lIns="0" tIns="0" rIns="0" bIns="0">
              <a:spAutoFit/>
            </a:bodyPr>
            <a:lstStyle>
              <a:lvl1pPr>
                <a:defRPr sz="1000">
                  <a:solidFill>
                    <a:schemeClr val="tx1"/>
                  </a:solidFill>
                  <a:latin typeface="Times New Roman" panose="02020603050405020304"/>
                  <a:ea typeface="PMingLiU"/>
                </a:defRPr>
              </a:lvl1pPr>
              <a:lvl2pPr marL="742950" indent="-285750">
                <a:defRPr sz="1000">
                  <a:solidFill>
                    <a:schemeClr val="tx1"/>
                  </a:solidFill>
                  <a:latin typeface="Times New Roman" panose="02020603050405020304"/>
                  <a:ea typeface="PMingLiU"/>
                </a:defRPr>
              </a:lvl2pPr>
              <a:lvl3pPr marL="1143000" indent="-228600">
                <a:defRPr sz="1000">
                  <a:solidFill>
                    <a:schemeClr val="tx1"/>
                  </a:solidFill>
                  <a:latin typeface="Times New Roman" panose="02020603050405020304"/>
                  <a:ea typeface="PMingLiU"/>
                </a:defRPr>
              </a:lvl3pPr>
              <a:lvl4pPr marL="1600200" indent="-228600">
                <a:defRPr sz="1000">
                  <a:solidFill>
                    <a:schemeClr val="tx1"/>
                  </a:solidFill>
                  <a:latin typeface="Times New Roman" panose="02020603050405020304"/>
                  <a:ea typeface="PMingLiU"/>
                </a:defRPr>
              </a:lvl4pPr>
              <a:lvl5pPr marL="2057400" indent="-228600">
                <a:defRPr sz="1000">
                  <a:solidFill>
                    <a:schemeClr val="tx1"/>
                  </a:solidFill>
                  <a:latin typeface="Times New Roman" panose="02020603050405020304"/>
                  <a:ea typeface="PMingLiU"/>
                </a:defRPr>
              </a:lvl5pPr>
              <a:lvl6pPr marL="2514600" indent="-228600">
                <a:spcBef>
                  <a:spcPts val="0"/>
                </a:spcBef>
                <a:spcAft>
                  <a:spcPts val="0"/>
                </a:spcAft>
                <a:defRPr sz="1000">
                  <a:solidFill>
                    <a:schemeClr val="tx1"/>
                  </a:solidFill>
                  <a:latin typeface="Times New Roman" panose="02020603050405020304"/>
                  <a:ea typeface="PMingLiU"/>
                </a:defRPr>
              </a:lvl6pPr>
              <a:lvl7pPr marL="2971800" indent="-228600">
                <a:spcBef>
                  <a:spcPts val="0"/>
                </a:spcBef>
                <a:spcAft>
                  <a:spcPts val="0"/>
                </a:spcAft>
                <a:defRPr sz="1000">
                  <a:solidFill>
                    <a:schemeClr val="tx1"/>
                  </a:solidFill>
                  <a:latin typeface="Times New Roman" panose="02020603050405020304"/>
                  <a:ea typeface="PMingLiU"/>
                </a:defRPr>
              </a:lvl7pPr>
              <a:lvl8pPr marL="3429000" indent="-228600">
                <a:spcBef>
                  <a:spcPts val="0"/>
                </a:spcBef>
                <a:spcAft>
                  <a:spcPts val="0"/>
                </a:spcAft>
                <a:defRPr sz="1000">
                  <a:solidFill>
                    <a:schemeClr val="tx1"/>
                  </a:solidFill>
                  <a:latin typeface="Times New Roman" panose="02020603050405020304"/>
                  <a:ea typeface="PMingLiU"/>
                </a:defRPr>
              </a:lvl8pPr>
              <a:lvl9pPr marL="3886200" indent="-228600">
                <a:spcBef>
                  <a:spcPts val="0"/>
                </a:spcBef>
                <a:spcAft>
                  <a:spcPts val="0"/>
                </a:spcAft>
                <a:defRPr sz="1000">
                  <a:solidFill>
                    <a:schemeClr val="tx1"/>
                  </a:solidFill>
                  <a:latin typeface="Times New Roman" panose="02020603050405020304"/>
                  <a:ea typeface="PMingLiU"/>
                </a:defRPr>
              </a:lvl9pPr>
            </a:lstStyle>
            <a:p>
              <a:pPr algn="ctr" defTabSz="1624965" rtl="0">
                <a:defRPr/>
              </a:pPr>
              <a:r>
                <a:rPr lang="en-US" altLang="zh-CN" sz="1400" b="1" kern="1200" smtClean="0">
                  <a:solidFill>
                    <a:srgbClr val="009900"/>
                  </a:solidFill>
                  <a:latin typeface="Microsoft JhengHei" panose="020B0604030504040204" charset="-120"/>
                  <a:ea typeface="Microsoft JhengHei" panose="020B0604030504040204" charset="-120"/>
                </a:rPr>
                <a:t>Done</a:t>
              </a:r>
              <a:endParaRPr lang="en-US" sz="1400" b="1" kern="1200" dirty="0">
                <a:solidFill>
                  <a:srgbClr val="009900"/>
                </a:solidFill>
                <a:latin typeface="Microsoft JhengHei" panose="020B0604030504040204" charset="-120"/>
                <a:ea typeface="Microsoft JhengHei" panose="020B0604030504040204" charset="-120"/>
              </a:endParaRPr>
            </a:p>
          </p:txBody>
        </p:sp>
      </p:grpSp>
      <p:grpSp>
        <p:nvGrpSpPr>
          <p:cNvPr id="22" name="Group 21"/>
          <p:cNvGrpSpPr/>
          <p:nvPr/>
        </p:nvGrpSpPr>
        <p:grpSpPr>
          <a:xfrm>
            <a:off x="3304267" y="672961"/>
            <a:ext cx="2479140" cy="1767191"/>
            <a:chOff x="3456667" y="672961"/>
            <a:chExt cx="2479140" cy="1767191"/>
          </a:xfrm>
        </p:grpSpPr>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95527" y="757768"/>
              <a:ext cx="2240280" cy="101629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3902457" y="1809210"/>
              <a:ext cx="1931939" cy="630942"/>
            </a:xfrm>
            <a:prstGeom prst="rect">
              <a:avLst/>
            </a:prstGeom>
            <a:noFill/>
          </p:spPr>
          <p:txBody>
            <a:bodyPr wrap="none" rtlCol="0">
              <a:spAutoFit/>
            </a:bodyPr>
            <a:lstStyle/>
            <a:p>
              <a:pPr algn="ctr"/>
              <a:r>
                <a:rPr lang="en-US" sz="1300" smtClean="0">
                  <a:latin typeface="Times New Roman" panose="02020603050405020304" pitchFamily="18" charset="0"/>
                  <a:cs typeface="Times New Roman" panose="02020603050405020304" pitchFamily="18" charset="0"/>
                </a:rPr>
                <a:t>2, </a:t>
              </a:r>
              <a:r>
                <a:rPr lang="en-US" sz="1300">
                  <a:latin typeface="Times New Roman" panose="02020603050405020304" pitchFamily="18" charset="0"/>
                  <a:cs typeface="Times New Roman" panose="02020603050405020304" pitchFamily="18" charset="0"/>
                </a:rPr>
                <a:t>QR </a:t>
              </a:r>
              <a:r>
                <a:rPr lang="en-US" sz="1300" smtClean="0">
                  <a:latin typeface="Times New Roman" panose="02020603050405020304" pitchFamily="18" charset="0"/>
                  <a:cs typeface="Times New Roman" panose="02020603050405020304" pitchFamily="18" charset="0"/>
                </a:rPr>
                <a:t>code Management</a:t>
              </a:r>
            </a:p>
            <a:p>
              <a:pPr algn="ctr"/>
              <a:r>
                <a:rPr lang="en-US" sz="1100" smtClean="0">
                  <a:latin typeface="Times New Roman" panose="02020603050405020304" pitchFamily="18" charset="0"/>
                  <a:cs typeface="Times New Roman" panose="02020603050405020304" pitchFamily="18" charset="0"/>
                </a:rPr>
                <a:t>(Create and update QRCode)</a:t>
              </a:r>
            </a:p>
            <a:p>
              <a:pPr algn="ctr"/>
              <a:r>
                <a:rPr lang="en-US" sz="1100" u="sng" smtClean="0">
                  <a:solidFill>
                    <a:schemeClr val="accent5"/>
                  </a:solidFill>
                  <a:latin typeface="Times New Roman" panose="02020603050405020304" pitchFamily="18" charset="0"/>
                  <a:cs typeface="Times New Roman" panose="02020603050405020304" pitchFamily="18" charset="0"/>
                </a:rPr>
                <a:t>/paperless/qrcode-management</a:t>
              </a:r>
              <a:endParaRPr lang="en-US" sz="1300" dirty="0">
                <a:latin typeface="Times New Roman" panose="02020603050405020304" pitchFamily="18" charset="0"/>
                <a:cs typeface="Times New Roman" panose="02020603050405020304" pitchFamily="18" charset="0"/>
              </a:endParaRPr>
            </a:p>
          </p:txBody>
        </p:sp>
        <p:sp>
          <p:nvSpPr>
            <p:cNvPr id="16" name="Text Box 258"/>
            <p:cNvSpPr/>
            <p:nvPr/>
          </p:nvSpPr>
          <p:spPr bwMode="auto">
            <a:xfrm rot="19785284">
              <a:off x="3456667" y="672961"/>
              <a:ext cx="549526" cy="215444"/>
            </a:xfrm>
            <a:prstGeom prst="rect">
              <a:avLst/>
            </a:prstGeom>
            <a:noFill/>
            <a:ln w="25400" algn="ctr">
              <a:solidFill>
                <a:srgbClr val="008000"/>
              </a:solidFill>
              <a:miter/>
            </a:ln>
          </p:spPr>
          <p:txBody>
            <a:bodyPr wrap="square" lIns="0" tIns="0" rIns="0" bIns="0">
              <a:spAutoFit/>
            </a:bodyPr>
            <a:lstStyle>
              <a:lvl1pPr>
                <a:defRPr sz="1000">
                  <a:solidFill>
                    <a:schemeClr val="tx1"/>
                  </a:solidFill>
                  <a:latin typeface="Times New Roman" panose="02020603050405020304"/>
                  <a:ea typeface="PMingLiU"/>
                </a:defRPr>
              </a:lvl1pPr>
              <a:lvl2pPr marL="742950" indent="-285750">
                <a:defRPr sz="1000">
                  <a:solidFill>
                    <a:schemeClr val="tx1"/>
                  </a:solidFill>
                  <a:latin typeface="Times New Roman" panose="02020603050405020304"/>
                  <a:ea typeface="PMingLiU"/>
                </a:defRPr>
              </a:lvl2pPr>
              <a:lvl3pPr marL="1143000" indent="-228600">
                <a:defRPr sz="1000">
                  <a:solidFill>
                    <a:schemeClr val="tx1"/>
                  </a:solidFill>
                  <a:latin typeface="Times New Roman" panose="02020603050405020304"/>
                  <a:ea typeface="PMingLiU"/>
                </a:defRPr>
              </a:lvl3pPr>
              <a:lvl4pPr marL="1600200" indent="-228600">
                <a:defRPr sz="1000">
                  <a:solidFill>
                    <a:schemeClr val="tx1"/>
                  </a:solidFill>
                  <a:latin typeface="Times New Roman" panose="02020603050405020304"/>
                  <a:ea typeface="PMingLiU"/>
                </a:defRPr>
              </a:lvl4pPr>
              <a:lvl5pPr marL="2057400" indent="-228600">
                <a:defRPr sz="1000">
                  <a:solidFill>
                    <a:schemeClr val="tx1"/>
                  </a:solidFill>
                  <a:latin typeface="Times New Roman" panose="02020603050405020304"/>
                  <a:ea typeface="PMingLiU"/>
                </a:defRPr>
              </a:lvl5pPr>
              <a:lvl6pPr marL="2514600" indent="-228600">
                <a:spcBef>
                  <a:spcPts val="0"/>
                </a:spcBef>
                <a:spcAft>
                  <a:spcPts val="0"/>
                </a:spcAft>
                <a:defRPr sz="1000">
                  <a:solidFill>
                    <a:schemeClr val="tx1"/>
                  </a:solidFill>
                  <a:latin typeface="Times New Roman" panose="02020603050405020304"/>
                  <a:ea typeface="PMingLiU"/>
                </a:defRPr>
              </a:lvl6pPr>
              <a:lvl7pPr marL="2971800" indent="-228600">
                <a:spcBef>
                  <a:spcPts val="0"/>
                </a:spcBef>
                <a:spcAft>
                  <a:spcPts val="0"/>
                </a:spcAft>
                <a:defRPr sz="1000">
                  <a:solidFill>
                    <a:schemeClr val="tx1"/>
                  </a:solidFill>
                  <a:latin typeface="Times New Roman" panose="02020603050405020304"/>
                  <a:ea typeface="PMingLiU"/>
                </a:defRPr>
              </a:lvl7pPr>
              <a:lvl8pPr marL="3429000" indent="-228600">
                <a:spcBef>
                  <a:spcPts val="0"/>
                </a:spcBef>
                <a:spcAft>
                  <a:spcPts val="0"/>
                </a:spcAft>
                <a:defRPr sz="1000">
                  <a:solidFill>
                    <a:schemeClr val="tx1"/>
                  </a:solidFill>
                  <a:latin typeface="Times New Roman" panose="02020603050405020304"/>
                  <a:ea typeface="PMingLiU"/>
                </a:defRPr>
              </a:lvl8pPr>
              <a:lvl9pPr marL="3886200" indent="-228600">
                <a:spcBef>
                  <a:spcPts val="0"/>
                </a:spcBef>
                <a:spcAft>
                  <a:spcPts val="0"/>
                </a:spcAft>
                <a:defRPr sz="1000">
                  <a:solidFill>
                    <a:schemeClr val="tx1"/>
                  </a:solidFill>
                  <a:latin typeface="Times New Roman" panose="02020603050405020304"/>
                  <a:ea typeface="PMingLiU"/>
                </a:defRPr>
              </a:lvl9pPr>
            </a:lstStyle>
            <a:p>
              <a:pPr algn="ctr" defTabSz="1624965" rtl="0">
                <a:defRPr/>
              </a:pPr>
              <a:r>
                <a:rPr lang="en-US" altLang="zh-CN" sz="1400" b="1" kern="1200" smtClean="0">
                  <a:solidFill>
                    <a:srgbClr val="009900"/>
                  </a:solidFill>
                  <a:latin typeface="Microsoft JhengHei" panose="020B0604030504040204" charset="-120"/>
                  <a:ea typeface="Microsoft JhengHei" panose="020B0604030504040204" charset="-120"/>
                </a:rPr>
                <a:t>Done</a:t>
              </a:r>
              <a:endParaRPr lang="en-US" sz="1400" b="1" kern="1200" dirty="0">
                <a:solidFill>
                  <a:srgbClr val="009900"/>
                </a:solidFill>
                <a:latin typeface="Microsoft JhengHei" panose="020B0604030504040204" charset="-120"/>
                <a:ea typeface="Microsoft JhengHei" panose="020B0604030504040204" charset="-120"/>
              </a:endParaRPr>
            </a:p>
          </p:txBody>
        </p:sp>
      </p:grpSp>
      <p:grpSp>
        <p:nvGrpSpPr>
          <p:cNvPr id="25" name="Group 24"/>
          <p:cNvGrpSpPr/>
          <p:nvPr/>
        </p:nvGrpSpPr>
        <p:grpSpPr>
          <a:xfrm>
            <a:off x="5924814" y="692010"/>
            <a:ext cx="3295386" cy="1763531"/>
            <a:chOff x="5818134" y="692010"/>
            <a:chExt cx="3295386" cy="1763531"/>
          </a:xfrm>
        </p:grpSpPr>
        <p:pic>
          <p:nvPicPr>
            <p:cNvPr id="102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91007" y="757768"/>
              <a:ext cx="2240280" cy="1065341"/>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p:nvPr/>
          </p:nvSpPr>
          <p:spPr>
            <a:xfrm>
              <a:off x="5818134" y="1809210"/>
              <a:ext cx="3295386" cy="646331"/>
            </a:xfrm>
            <a:prstGeom prst="rect">
              <a:avLst/>
            </a:prstGeom>
            <a:noFill/>
          </p:spPr>
          <p:txBody>
            <a:bodyPr wrap="square" rtlCol="0">
              <a:spAutoFit/>
            </a:bodyPr>
            <a:lstStyle/>
            <a:p>
              <a:pPr algn="ctr"/>
              <a:r>
                <a:rPr lang="en-US" sz="1300" smtClean="0">
                  <a:latin typeface="Times New Roman" panose="02020603050405020304" pitchFamily="18" charset="0"/>
                  <a:cs typeface="Times New Roman" panose="02020603050405020304" pitchFamily="18" charset="0"/>
                </a:rPr>
                <a:t>3, Spec </a:t>
              </a:r>
              <a:r>
                <a:rPr lang="en-US" sz="1300" dirty="0" smtClean="0">
                  <a:latin typeface="Times New Roman" panose="02020603050405020304" pitchFamily="18" charset="0"/>
                  <a:cs typeface="Times New Roman" panose="02020603050405020304" pitchFamily="18" charset="0"/>
                </a:rPr>
                <a:t>&amp; Checklist </a:t>
              </a:r>
              <a:r>
                <a:rPr lang="en-US" sz="1300" smtClean="0">
                  <a:latin typeface="Times New Roman" panose="02020603050405020304" pitchFamily="18" charset="0"/>
                  <a:cs typeface="Times New Roman" panose="02020603050405020304" pitchFamily="18" charset="0"/>
                </a:rPr>
                <a:t>content validation</a:t>
              </a:r>
            </a:p>
            <a:p>
              <a:pPr algn="ctr"/>
              <a:r>
                <a:rPr lang="en-US" sz="1100" smtClean="0">
                  <a:latin typeface="Times New Roman" panose="02020603050405020304" pitchFamily="18" charset="0"/>
                  <a:cs typeface="Times New Roman" panose="02020603050405020304" pitchFamily="18" charset="0"/>
                </a:rPr>
                <a:t>(Setup validation for form content by model and line)</a:t>
              </a:r>
            </a:p>
            <a:p>
              <a:pPr algn="ctr"/>
              <a:r>
                <a:rPr lang="en-US" sz="1100" u="sng">
                  <a:solidFill>
                    <a:schemeClr val="accent5"/>
                  </a:solidFill>
                  <a:latin typeface="Times New Roman" panose="02020603050405020304" pitchFamily="18" charset="0"/>
                  <a:cs typeface="Times New Roman" panose="02020603050405020304" pitchFamily="18" charset="0"/>
                </a:rPr>
                <a:t>https://10.224.81.94:6443/paperless/fai-config</a:t>
              </a:r>
              <a:endParaRPr lang="en-US" sz="1400">
                <a:latin typeface="Times New Roman" panose="02020603050405020304" pitchFamily="18" charset="0"/>
                <a:cs typeface="Times New Roman" panose="02020603050405020304" pitchFamily="18" charset="0"/>
              </a:endParaRPr>
            </a:p>
          </p:txBody>
        </p:sp>
        <p:sp>
          <p:nvSpPr>
            <p:cNvPr id="17" name="Text Box 258"/>
            <p:cNvSpPr/>
            <p:nvPr/>
          </p:nvSpPr>
          <p:spPr bwMode="auto">
            <a:xfrm rot="19785284">
              <a:off x="6044016" y="692010"/>
              <a:ext cx="549526" cy="215444"/>
            </a:xfrm>
            <a:prstGeom prst="rect">
              <a:avLst/>
            </a:prstGeom>
            <a:noFill/>
            <a:ln w="25400" algn="ctr">
              <a:solidFill>
                <a:srgbClr val="008000"/>
              </a:solidFill>
              <a:miter/>
            </a:ln>
          </p:spPr>
          <p:txBody>
            <a:bodyPr wrap="square" lIns="0" tIns="0" rIns="0" bIns="0">
              <a:spAutoFit/>
            </a:bodyPr>
            <a:lstStyle>
              <a:lvl1pPr>
                <a:defRPr sz="1000">
                  <a:solidFill>
                    <a:schemeClr val="tx1"/>
                  </a:solidFill>
                  <a:latin typeface="Times New Roman" panose="02020603050405020304"/>
                  <a:ea typeface="PMingLiU"/>
                </a:defRPr>
              </a:lvl1pPr>
              <a:lvl2pPr marL="742950" indent="-285750">
                <a:defRPr sz="1000">
                  <a:solidFill>
                    <a:schemeClr val="tx1"/>
                  </a:solidFill>
                  <a:latin typeface="Times New Roman" panose="02020603050405020304"/>
                  <a:ea typeface="PMingLiU"/>
                </a:defRPr>
              </a:lvl2pPr>
              <a:lvl3pPr marL="1143000" indent="-228600">
                <a:defRPr sz="1000">
                  <a:solidFill>
                    <a:schemeClr val="tx1"/>
                  </a:solidFill>
                  <a:latin typeface="Times New Roman" panose="02020603050405020304"/>
                  <a:ea typeface="PMingLiU"/>
                </a:defRPr>
              </a:lvl3pPr>
              <a:lvl4pPr marL="1600200" indent="-228600">
                <a:defRPr sz="1000">
                  <a:solidFill>
                    <a:schemeClr val="tx1"/>
                  </a:solidFill>
                  <a:latin typeface="Times New Roman" panose="02020603050405020304"/>
                  <a:ea typeface="PMingLiU"/>
                </a:defRPr>
              </a:lvl4pPr>
              <a:lvl5pPr marL="2057400" indent="-228600">
                <a:defRPr sz="1000">
                  <a:solidFill>
                    <a:schemeClr val="tx1"/>
                  </a:solidFill>
                  <a:latin typeface="Times New Roman" panose="02020603050405020304"/>
                  <a:ea typeface="PMingLiU"/>
                </a:defRPr>
              </a:lvl5pPr>
              <a:lvl6pPr marL="2514600" indent="-228600">
                <a:spcBef>
                  <a:spcPts val="0"/>
                </a:spcBef>
                <a:spcAft>
                  <a:spcPts val="0"/>
                </a:spcAft>
                <a:defRPr sz="1000">
                  <a:solidFill>
                    <a:schemeClr val="tx1"/>
                  </a:solidFill>
                  <a:latin typeface="Times New Roman" panose="02020603050405020304"/>
                  <a:ea typeface="PMingLiU"/>
                </a:defRPr>
              </a:lvl6pPr>
              <a:lvl7pPr marL="2971800" indent="-228600">
                <a:spcBef>
                  <a:spcPts val="0"/>
                </a:spcBef>
                <a:spcAft>
                  <a:spcPts val="0"/>
                </a:spcAft>
                <a:defRPr sz="1000">
                  <a:solidFill>
                    <a:schemeClr val="tx1"/>
                  </a:solidFill>
                  <a:latin typeface="Times New Roman" panose="02020603050405020304"/>
                  <a:ea typeface="PMingLiU"/>
                </a:defRPr>
              </a:lvl7pPr>
              <a:lvl8pPr marL="3429000" indent="-228600">
                <a:spcBef>
                  <a:spcPts val="0"/>
                </a:spcBef>
                <a:spcAft>
                  <a:spcPts val="0"/>
                </a:spcAft>
                <a:defRPr sz="1000">
                  <a:solidFill>
                    <a:schemeClr val="tx1"/>
                  </a:solidFill>
                  <a:latin typeface="Times New Roman" panose="02020603050405020304"/>
                  <a:ea typeface="PMingLiU"/>
                </a:defRPr>
              </a:lvl8pPr>
              <a:lvl9pPr marL="3886200" indent="-228600">
                <a:spcBef>
                  <a:spcPts val="0"/>
                </a:spcBef>
                <a:spcAft>
                  <a:spcPts val="0"/>
                </a:spcAft>
                <a:defRPr sz="1000">
                  <a:solidFill>
                    <a:schemeClr val="tx1"/>
                  </a:solidFill>
                  <a:latin typeface="Times New Roman" panose="02020603050405020304"/>
                  <a:ea typeface="PMingLiU"/>
                </a:defRPr>
              </a:lvl9pPr>
            </a:lstStyle>
            <a:p>
              <a:pPr algn="ctr" defTabSz="1624965" rtl="0">
                <a:defRPr/>
              </a:pPr>
              <a:r>
                <a:rPr lang="en-US" altLang="zh-CN" sz="1400" b="1" kern="1200" smtClean="0">
                  <a:solidFill>
                    <a:srgbClr val="009900"/>
                  </a:solidFill>
                  <a:latin typeface="Microsoft JhengHei" panose="020B0604030504040204" charset="-120"/>
                  <a:ea typeface="Microsoft JhengHei" panose="020B0604030504040204" charset="-120"/>
                </a:rPr>
                <a:t>Done</a:t>
              </a:r>
              <a:endParaRPr lang="en-US" sz="1400" b="1" kern="1200" dirty="0">
                <a:solidFill>
                  <a:srgbClr val="009900"/>
                </a:solidFill>
                <a:latin typeface="Microsoft JhengHei" panose="020B0604030504040204" charset="-120"/>
                <a:ea typeface="Microsoft JhengHei" panose="020B0604030504040204" charset="-120"/>
              </a:endParaRPr>
            </a:p>
          </p:txBody>
        </p:sp>
      </p:grpSp>
      <p:grpSp>
        <p:nvGrpSpPr>
          <p:cNvPr id="26" name="Group 25"/>
          <p:cNvGrpSpPr/>
          <p:nvPr/>
        </p:nvGrpSpPr>
        <p:grpSpPr>
          <a:xfrm>
            <a:off x="9210053" y="688201"/>
            <a:ext cx="2715247" cy="1751951"/>
            <a:chOff x="8783333" y="688201"/>
            <a:chExt cx="2715247" cy="1751951"/>
          </a:xfrm>
        </p:grpSpPr>
        <p:pic>
          <p:nvPicPr>
            <p:cNvPr id="1029"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074955" y="757768"/>
              <a:ext cx="2240280" cy="10863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8783333" y="1809210"/>
              <a:ext cx="2715247" cy="630942"/>
            </a:xfrm>
            <a:prstGeom prst="rect">
              <a:avLst/>
            </a:prstGeom>
            <a:noFill/>
          </p:spPr>
          <p:txBody>
            <a:bodyPr wrap="square" rtlCol="0">
              <a:spAutoFit/>
            </a:bodyPr>
            <a:lstStyle/>
            <a:p>
              <a:pPr algn="ctr"/>
              <a:r>
                <a:rPr lang="en-US" sz="1300" smtClean="0">
                  <a:latin typeface="Times New Roman" panose="02020603050405020304" pitchFamily="18" charset="0"/>
                  <a:cs typeface="Times New Roman" panose="02020603050405020304" pitchFamily="18" charset="0"/>
                </a:rPr>
                <a:t>4, FAI checklist dashboard</a:t>
              </a:r>
            </a:p>
            <a:p>
              <a:pPr algn="ctr"/>
              <a:r>
                <a:rPr lang="en-US" sz="1100" smtClean="0">
                  <a:latin typeface="Times New Roman" panose="02020603050405020304" pitchFamily="18" charset="0"/>
                  <a:cs typeface="Times New Roman" panose="02020603050405020304" pitchFamily="18" charset="0"/>
                </a:rPr>
                <a:t>(Check status and information for line)</a:t>
              </a:r>
            </a:p>
            <a:p>
              <a:pPr algn="ctr"/>
              <a:r>
                <a:rPr lang="en-US" sz="1050" u="sng">
                  <a:solidFill>
                    <a:schemeClr val="accent5"/>
                  </a:solidFill>
                  <a:latin typeface="Times New Roman" panose="02020603050405020304" pitchFamily="18" charset="0"/>
                  <a:cs typeface="Times New Roman" panose="02020603050405020304" pitchFamily="18" charset="0"/>
                </a:rPr>
                <a:t>https://10.224.81.94:6443/paperless /b04-fai-2</a:t>
              </a:r>
              <a:endParaRPr lang="en-US" sz="1200" dirty="0">
                <a:latin typeface="Times New Roman" panose="02020603050405020304" pitchFamily="18" charset="0"/>
                <a:cs typeface="Times New Roman" panose="02020603050405020304" pitchFamily="18" charset="0"/>
              </a:endParaRPr>
            </a:p>
          </p:txBody>
        </p:sp>
        <p:sp>
          <p:nvSpPr>
            <p:cNvPr id="18" name="Text Box 258"/>
            <p:cNvSpPr/>
            <p:nvPr/>
          </p:nvSpPr>
          <p:spPr bwMode="auto">
            <a:xfrm rot="19785284">
              <a:off x="8809717" y="688201"/>
              <a:ext cx="549526" cy="215444"/>
            </a:xfrm>
            <a:prstGeom prst="rect">
              <a:avLst/>
            </a:prstGeom>
            <a:noFill/>
            <a:ln w="25400" algn="ctr">
              <a:solidFill>
                <a:srgbClr val="008000"/>
              </a:solidFill>
              <a:miter/>
            </a:ln>
          </p:spPr>
          <p:txBody>
            <a:bodyPr wrap="square" lIns="0" tIns="0" rIns="0" bIns="0">
              <a:spAutoFit/>
            </a:bodyPr>
            <a:lstStyle>
              <a:lvl1pPr>
                <a:defRPr sz="1000">
                  <a:solidFill>
                    <a:schemeClr val="tx1"/>
                  </a:solidFill>
                  <a:latin typeface="Times New Roman" panose="02020603050405020304"/>
                  <a:ea typeface="PMingLiU"/>
                </a:defRPr>
              </a:lvl1pPr>
              <a:lvl2pPr marL="742950" indent="-285750">
                <a:defRPr sz="1000">
                  <a:solidFill>
                    <a:schemeClr val="tx1"/>
                  </a:solidFill>
                  <a:latin typeface="Times New Roman" panose="02020603050405020304"/>
                  <a:ea typeface="PMingLiU"/>
                </a:defRPr>
              </a:lvl2pPr>
              <a:lvl3pPr marL="1143000" indent="-228600">
                <a:defRPr sz="1000">
                  <a:solidFill>
                    <a:schemeClr val="tx1"/>
                  </a:solidFill>
                  <a:latin typeface="Times New Roman" panose="02020603050405020304"/>
                  <a:ea typeface="PMingLiU"/>
                </a:defRPr>
              </a:lvl3pPr>
              <a:lvl4pPr marL="1600200" indent="-228600">
                <a:defRPr sz="1000">
                  <a:solidFill>
                    <a:schemeClr val="tx1"/>
                  </a:solidFill>
                  <a:latin typeface="Times New Roman" panose="02020603050405020304"/>
                  <a:ea typeface="PMingLiU"/>
                </a:defRPr>
              </a:lvl4pPr>
              <a:lvl5pPr marL="2057400" indent="-228600">
                <a:defRPr sz="1000">
                  <a:solidFill>
                    <a:schemeClr val="tx1"/>
                  </a:solidFill>
                  <a:latin typeface="Times New Roman" panose="02020603050405020304"/>
                  <a:ea typeface="PMingLiU"/>
                </a:defRPr>
              </a:lvl5pPr>
              <a:lvl6pPr marL="2514600" indent="-228600">
                <a:spcBef>
                  <a:spcPts val="0"/>
                </a:spcBef>
                <a:spcAft>
                  <a:spcPts val="0"/>
                </a:spcAft>
                <a:defRPr sz="1000">
                  <a:solidFill>
                    <a:schemeClr val="tx1"/>
                  </a:solidFill>
                  <a:latin typeface="Times New Roman" panose="02020603050405020304"/>
                  <a:ea typeface="PMingLiU"/>
                </a:defRPr>
              </a:lvl6pPr>
              <a:lvl7pPr marL="2971800" indent="-228600">
                <a:spcBef>
                  <a:spcPts val="0"/>
                </a:spcBef>
                <a:spcAft>
                  <a:spcPts val="0"/>
                </a:spcAft>
                <a:defRPr sz="1000">
                  <a:solidFill>
                    <a:schemeClr val="tx1"/>
                  </a:solidFill>
                  <a:latin typeface="Times New Roman" panose="02020603050405020304"/>
                  <a:ea typeface="PMingLiU"/>
                </a:defRPr>
              </a:lvl7pPr>
              <a:lvl8pPr marL="3429000" indent="-228600">
                <a:spcBef>
                  <a:spcPts val="0"/>
                </a:spcBef>
                <a:spcAft>
                  <a:spcPts val="0"/>
                </a:spcAft>
                <a:defRPr sz="1000">
                  <a:solidFill>
                    <a:schemeClr val="tx1"/>
                  </a:solidFill>
                  <a:latin typeface="Times New Roman" panose="02020603050405020304"/>
                  <a:ea typeface="PMingLiU"/>
                </a:defRPr>
              </a:lvl8pPr>
              <a:lvl9pPr marL="3886200" indent="-228600">
                <a:spcBef>
                  <a:spcPts val="0"/>
                </a:spcBef>
                <a:spcAft>
                  <a:spcPts val="0"/>
                </a:spcAft>
                <a:defRPr sz="1000">
                  <a:solidFill>
                    <a:schemeClr val="tx1"/>
                  </a:solidFill>
                  <a:latin typeface="Times New Roman" panose="02020603050405020304"/>
                  <a:ea typeface="PMingLiU"/>
                </a:defRPr>
              </a:lvl9pPr>
            </a:lstStyle>
            <a:p>
              <a:pPr algn="ctr" defTabSz="1624965" rtl="0">
                <a:defRPr/>
              </a:pPr>
              <a:r>
                <a:rPr lang="en-US" altLang="zh-CN" sz="1400" b="1" kern="1200" smtClean="0">
                  <a:solidFill>
                    <a:srgbClr val="009900"/>
                  </a:solidFill>
                  <a:latin typeface="Microsoft JhengHei" panose="020B0604030504040204" charset="-120"/>
                  <a:ea typeface="Microsoft JhengHei" panose="020B0604030504040204" charset="-120"/>
                </a:rPr>
                <a:t>Done</a:t>
              </a:r>
              <a:endParaRPr lang="en-US" sz="1400" b="1" kern="1200" dirty="0">
                <a:solidFill>
                  <a:srgbClr val="009900"/>
                </a:solidFill>
                <a:latin typeface="Microsoft JhengHei" panose="020B0604030504040204" charset="-120"/>
                <a:ea typeface="Microsoft JhengHei" panose="020B0604030504040204" charset="-120"/>
              </a:endParaRPr>
            </a:p>
          </p:txBody>
        </p:sp>
      </p:grpSp>
      <p:grpSp>
        <p:nvGrpSpPr>
          <p:cNvPr id="32" name="Group 31"/>
          <p:cNvGrpSpPr/>
          <p:nvPr/>
        </p:nvGrpSpPr>
        <p:grpSpPr>
          <a:xfrm>
            <a:off x="8100707" y="3812105"/>
            <a:ext cx="3176893" cy="1912857"/>
            <a:chOff x="690257" y="3861233"/>
            <a:chExt cx="3176893" cy="1912857"/>
          </a:xfrm>
        </p:grpSpPr>
        <p:sp>
          <p:nvSpPr>
            <p:cNvPr id="29" name="TextBox 28"/>
            <p:cNvSpPr txBox="1"/>
            <p:nvPr/>
          </p:nvSpPr>
          <p:spPr>
            <a:xfrm>
              <a:off x="690257" y="5143148"/>
              <a:ext cx="3176893" cy="630942"/>
            </a:xfrm>
            <a:prstGeom prst="rect">
              <a:avLst/>
            </a:prstGeom>
            <a:noFill/>
          </p:spPr>
          <p:txBody>
            <a:bodyPr wrap="square" rtlCol="0">
              <a:spAutoFit/>
            </a:bodyPr>
            <a:lstStyle/>
            <a:p>
              <a:pPr algn="ctr"/>
              <a:r>
                <a:rPr lang="en-US" sz="1300" smtClean="0">
                  <a:latin typeface="Times New Roman" panose="02020603050405020304" pitchFamily="18" charset="0"/>
                  <a:cs typeface="Times New Roman" panose="02020603050405020304" pitchFamily="18" charset="0"/>
                </a:rPr>
                <a:t>7, Checklist report management</a:t>
              </a:r>
            </a:p>
            <a:p>
              <a:pPr algn="ctr"/>
              <a:r>
                <a:rPr lang="en-US" sz="1100" smtClean="0">
                  <a:latin typeface="Times New Roman" panose="02020603050405020304" pitchFamily="18" charset="0"/>
                  <a:cs typeface="Times New Roman" panose="02020603050405020304" pitchFamily="18" charset="0"/>
                </a:rPr>
                <a:t>(History checking and analysis data)</a:t>
              </a:r>
            </a:p>
            <a:p>
              <a:pPr algn="ctr"/>
              <a:r>
                <a:rPr lang="en-US" sz="1100" u="sng">
                  <a:solidFill>
                    <a:schemeClr val="accent5"/>
                  </a:solidFill>
                  <a:latin typeface="Times New Roman" panose="02020603050405020304" pitchFamily="18" charset="0"/>
                  <a:cs typeface="Times New Roman" panose="02020603050405020304" pitchFamily="18" charset="0"/>
                </a:rPr>
                <a:t>http://</a:t>
              </a:r>
              <a:r>
                <a:rPr lang="en-US" sz="1100" u="sng" smtClean="0">
                  <a:solidFill>
                    <a:schemeClr val="accent5"/>
                  </a:solidFill>
                  <a:latin typeface="Times New Roman" panose="02020603050405020304" pitchFamily="18" charset="0"/>
                  <a:cs typeface="Times New Roman" panose="02020603050405020304" pitchFamily="18" charset="0"/>
                </a:rPr>
                <a:t>10.224.81.94:8888/paperless/machine-history</a:t>
              </a:r>
              <a:endParaRPr lang="en-US" sz="1400">
                <a:latin typeface="Times New Roman" panose="02020603050405020304" pitchFamily="18" charset="0"/>
                <a:cs typeface="Times New Roman" panose="02020603050405020304" pitchFamily="18" charset="0"/>
              </a:endParaRPr>
            </a:p>
          </p:txBody>
        </p:sp>
        <p:pic>
          <p:nvPicPr>
            <p:cNvPr id="1030"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94166" y="3861233"/>
              <a:ext cx="2240280" cy="107696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27" name="Group 26"/>
          <p:cNvGrpSpPr/>
          <p:nvPr/>
        </p:nvGrpSpPr>
        <p:grpSpPr>
          <a:xfrm>
            <a:off x="1107454" y="3590185"/>
            <a:ext cx="2237362" cy="2396149"/>
            <a:chOff x="6229034" y="3577996"/>
            <a:chExt cx="2237362" cy="2396149"/>
          </a:xfrm>
        </p:grpSpPr>
        <p:sp>
          <p:nvSpPr>
            <p:cNvPr id="21" name="TextBox 20"/>
            <p:cNvSpPr txBox="1"/>
            <p:nvPr/>
          </p:nvSpPr>
          <p:spPr>
            <a:xfrm>
              <a:off x="6229034" y="5143148"/>
              <a:ext cx="2237362" cy="830997"/>
            </a:xfrm>
            <a:prstGeom prst="rect">
              <a:avLst/>
            </a:prstGeom>
            <a:noFill/>
          </p:spPr>
          <p:txBody>
            <a:bodyPr wrap="square" rtlCol="0">
              <a:spAutoFit/>
            </a:bodyPr>
            <a:lstStyle/>
            <a:p>
              <a:pPr algn="ctr"/>
              <a:r>
                <a:rPr lang="en-US" sz="1300" smtClean="0">
                  <a:latin typeface="Times New Roman" panose="02020603050405020304" pitchFamily="18" charset="0"/>
                  <a:cs typeface="Times New Roman" panose="02020603050405020304" pitchFamily="18" charset="0"/>
                </a:rPr>
                <a:t>5, Mobile </a:t>
              </a:r>
              <a:r>
                <a:rPr lang="en-US" sz="1300" dirty="0" smtClean="0">
                  <a:latin typeface="Times New Roman" panose="02020603050405020304" pitchFamily="18" charset="0"/>
                  <a:cs typeface="Times New Roman" panose="02020603050405020304" pitchFamily="18" charset="0"/>
                </a:rPr>
                <a:t>APP Checklist creation and </a:t>
              </a:r>
              <a:r>
                <a:rPr lang="en-US" sz="1300" smtClean="0">
                  <a:latin typeface="Times New Roman" panose="02020603050405020304" pitchFamily="18" charset="0"/>
                  <a:cs typeface="Times New Roman" panose="02020603050405020304" pitchFamily="18" charset="0"/>
                </a:rPr>
                <a:t>submit UI&amp;UX</a:t>
              </a:r>
            </a:p>
            <a:p>
              <a:pPr algn="ctr"/>
              <a:r>
                <a:rPr lang="en-US" sz="1100" smtClean="0">
                  <a:latin typeface="Times New Roman" panose="02020603050405020304" pitchFamily="18" charset="0"/>
                  <a:cs typeface="Times New Roman" panose="02020603050405020304" pitchFamily="18" charset="0"/>
                </a:rPr>
                <a:t>(Update notify for step when content not in spec by step)</a:t>
              </a:r>
              <a:endParaRPr lang="en-US" sz="1300" dirty="0">
                <a:latin typeface="Times New Roman" panose="02020603050405020304" pitchFamily="18" charset="0"/>
                <a:cs typeface="Times New Roman" panose="02020603050405020304" pitchFamily="18" charset="0"/>
              </a:endParaRPr>
            </a:p>
          </p:txBody>
        </p:sp>
        <p:grpSp>
          <p:nvGrpSpPr>
            <p:cNvPr id="3" name="Group 2"/>
            <p:cNvGrpSpPr/>
            <p:nvPr/>
          </p:nvGrpSpPr>
          <p:grpSpPr>
            <a:xfrm>
              <a:off x="6458215" y="3577996"/>
              <a:ext cx="1836708" cy="1626112"/>
              <a:chOff x="6305815" y="3577996"/>
              <a:chExt cx="1836708" cy="1626112"/>
            </a:xfrm>
          </p:grpSpPr>
          <p:pic>
            <p:nvPicPr>
              <p:cNvPr id="1031" name="Picture 7" descr="C:\Users\V0959579\Desktop\Screenshot_1608793965.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305815" y="3577996"/>
                <a:ext cx="914688" cy="1626112"/>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1032" name="Picture 8" descr="C:\Users\V0959579\Desktop\Screenshot_1608793970.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228123" y="3577996"/>
                <a:ext cx="914400" cy="1625600"/>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grpSp>
      </p:grpSp>
      <p:grpSp>
        <p:nvGrpSpPr>
          <p:cNvPr id="33" name="Group 32"/>
          <p:cNvGrpSpPr/>
          <p:nvPr/>
        </p:nvGrpSpPr>
        <p:grpSpPr>
          <a:xfrm>
            <a:off x="4756732" y="3735827"/>
            <a:ext cx="2815775" cy="2079408"/>
            <a:chOff x="4375519" y="3734160"/>
            <a:chExt cx="2815775" cy="2079408"/>
          </a:xfrm>
        </p:grpSpPr>
        <p:sp>
          <p:nvSpPr>
            <p:cNvPr id="14" name="TextBox 13"/>
            <p:cNvSpPr txBox="1"/>
            <p:nvPr/>
          </p:nvSpPr>
          <p:spPr>
            <a:xfrm>
              <a:off x="4375519" y="5182626"/>
              <a:ext cx="2815775" cy="630942"/>
            </a:xfrm>
            <a:prstGeom prst="rect">
              <a:avLst/>
            </a:prstGeom>
            <a:noFill/>
          </p:spPr>
          <p:txBody>
            <a:bodyPr wrap="square" rtlCol="0">
              <a:spAutoFit/>
            </a:bodyPr>
            <a:lstStyle/>
            <a:p>
              <a:pPr algn="ctr"/>
              <a:r>
                <a:rPr lang="en-US" sz="1300" smtClean="0">
                  <a:latin typeface="Times New Roman" panose="02020603050405020304" pitchFamily="18" charset="0"/>
                  <a:cs typeface="Times New Roman" panose="02020603050405020304" pitchFamily="18" charset="0"/>
                </a:rPr>
                <a:t>6, Machine </a:t>
              </a:r>
              <a:r>
                <a:rPr lang="en-US" sz="1300" dirty="0" smtClean="0">
                  <a:latin typeface="Times New Roman" panose="02020603050405020304" pitchFamily="18" charset="0"/>
                  <a:cs typeface="Times New Roman" panose="02020603050405020304" pitchFamily="18" charset="0"/>
                </a:rPr>
                <a:t>Parameter </a:t>
              </a:r>
              <a:r>
                <a:rPr lang="en-US" sz="1300" smtClean="0">
                  <a:latin typeface="Times New Roman" panose="02020603050405020304" pitchFamily="18" charset="0"/>
                  <a:cs typeface="Times New Roman" panose="02020603050405020304" pitchFamily="18" charset="0"/>
                </a:rPr>
                <a:t>data collection</a:t>
              </a:r>
            </a:p>
            <a:p>
              <a:pPr algn="ctr"/>
              <a:r>
                <a:rPr lang="en-US" sz="1100" smtClean="0">
                  <a:latin typeface="Times New Roman" panose="02020603050405020304" pitchFamily="18" charset="0"/>
                  <a:cs typeface="Times New Roman" panose="02020603050405020304" pitchFamily="18" charset="0"/>
                </a:rPr>
                <a:t>(Connect to Reflow, Printer,… and read program information of machine)</a:t>
              </a:r>
            </a:p>
          </p:txBody>
        </p:sp>
        <p:pic>
          <p:nvPicPr>
            <p:cNvPr id="1034" name="Picture 10"/>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4375519" y="3734160"/>
              <a:ext cx="2815775" cy="147132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4" name="TextBox 33"/>
          <p:cNvSpPr txBox="1"/>
          <p:nvPr/>
        </p:nvSpPr>
        <p:spPr>
          <a:xfrm>
            <a:off x="1928402" y="3276600"/>
            <a:ext cx="622286" cy="323165"/>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sz="1500" smtClean="0">
                <a:latin typeface="Times New Roman" panose="02020603050405020304" pitchFamily="18" charset="0"/>
                <a:cs typeface="Times New Roman" panose="02020603050405020304" pitchFamily="18" charset="0"/>
              </a:rPr>
              <a:t>12/29</a:t>
            </a:r>
            <a:endParaRPr lang="en-US" sz="1500">
              <a:latin typeface="Times New Roman" panose="02020603050405020304" pitchFamily="18" charset="0"/>
              <a:cs typeface="Times New Roman" panose="02020603050405020304" pitchFamily="18" charset="0"/>
            </a:endParaRPr>
          </a:p>
        </p:txBody>
      </p:sp>
      <p:sp>
        <p:nvSpPr>
          <p:cNvPr id="44" name="TextBox 43"/>
          <p:cNvSpPr txBox="1"/>
          <p:nvPr/>
        </p:nvSpPr>
        <p:spPr>
          <a:xfrm>
            <a:off x="5853476" y="3523852"/>
            <a:ext cx="622286" cy="323165"/>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sz="1500" smtClean="0">
                <a:latin typeface="Times New Roman" panose="02020603050405020304" pitchFamily="18" charset="0"/>
                <a:cs typeface="Times New Roman" panose="02020603050405020304" pitchFamily="18" charset="0"/>
              </a:rPr>
              <a:t>01/08</a:t>
            </a:r>
            <a:endParaRPr lang="en-US" sz="1500">
              <a:latin typeface="Times New Roman" panose="02020603050405020304" pitchFamily="18" charset="0"/>
              <a:cs typeface="Times New Roman" panose="02020603050405020304" pitchFamily="18" charset="0"/>
            </a:endParaRPr>
          </a:p>
        </p:txBody>
      </p:sp>
      <p:sp>
        <p:nvSpPr>
          <p:cNvPr id="45" name="TextBox 44"/>
          <p:cNvSpPr txBox="1"/>
          <p:nvPr/>
        </p:nvSpPr>
        <p:spPr>
          <a:xfrm>
            <a:off x="9404088" y="3514501"/>
            <a:ext cx="622286" cy="323165"/>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sz="1500" smtClean="0">
                <a:latin typeface="Times New Roman" panose="02020603050405020304" pitchFamily="18" charset="0"/>
                <a:cs typeface="Times New Roman" panose="02020603050405020304" pitchFamily="18" charset="0"/>
              </a:rPr>
              <a:t>01/15</a:t>
            </a:r>
            <a:endParaRPr lang="en-US" sz="1500">
              <a:latin typeface="Times New Roman" panose="02020603050405020304" pitchFamily="18" charset="0"/>
              <a:cs typeface="Times New Roman" panose="02020603050405020304" pitchFamily="18" charset="0"/>
            </a:endParaRPr>
          </a:p>
        </p:txBody>
      </p:sp>
      <p:sp>
        <p:nvSpPr>
          <p:cNvPr id="38" name="Text Box 258"/>
          <p:cNvSpPr/>
          <p:nvPr/>
        </p:nvSpPr>
        <p:spPr bwMode="auto">
          <a:xfrm rot="19785284">
            <a:off x="1061872" y="3456289"/>
            <a:ext cx="549526" cy="215444"/>
          </a:xfrm>
          <a:prstGeom prst="rect">
            <a:avLst/>
          </a:prstGeom>
          <a:noFill/>
          <a:ln w="25400" algn="ctr">
            <a:solidFill>
              <a:srgbClr val="008000"/>
            </a:solidFill>
            <a:miter/>
          </a:ln>
        </p:spPr>
        <p:txBody>
          <a:bodyPr wrap="square" lIns="0" tIns="0" rIns="0" bIns="0">
            <a:spAutoFit/>
          </a:bodyPr>
          <a:lstStyle>
            <a:lvl1pPr>
              <a:defRPr sz="1000">
                <a:solidFill>
                  <a:schemeClr val="tx1"/>
                </a:solidFill>
                <a:latin typeface="Times New Roman" panose="02020603050405020304"/>
                <a:ea typeface="PMingLiU"/>
              </a:defRPr>
            </a:lvl1pPr>
            <a:lvl2pPr marL="742950" indent="-285750">
              <a:defRPr sz="1000">
                <a:solidFill>
                  <a:schemeClr val="tx1"/>
                </a:solidFill>
                <a:latin typeface="Times New Roman" panose="02020603050405020304"/>
                <a:ea typeface="PMingLiU"/>
              </a:defRPr>
            </a:lvl2pPr>
            <a:lvl3pPr marL="1143000" indent="-228600">
              <a:defRPr sz="1000">
                <a:solidFill>
                  <a:schemeClr val="tx1"/>
                </a:solidFill>
                <a:latin typeface="Times New Roman" panose="02020603050405020304"/>
                <a:ea typeface="PMingLiU"/>
              </a:defRPr>
            </a:lvl3pPr>
            <a:lvl4pPr marL="1600200" indent="-228600">
              <a:defRPr sz="1000">
                <a:solidFill>
                  <a:schemeClr val="tx1"/>
                </a:solidFill>
                <a:latin typeface="Times New Roman" panose="02020603050405020304"/>
                <a:ea typeface="PMingLiU"/>
              </a:defRPr>
            </a:lvl4pPr>
            <a:lvl5pPr marL="2057400" indent="-228600">
              <a:defRPr sz="1000">
                <a:solidFill>
                  <a:schemeClr val="tx1"/>
                </a:solidFill>
                <a:latin typeface="Times New Roman" panose="02020603050405020304"/>
                <a:ea typeface="PMingLiU"/>
              </a:defRPr>
            </a:lvl5pPr>
            <a:lvl6pPr marL="2514600" indent="-228600">
              <a:spcBef>
                <a:spcPts val="0"/>
              </a:spcBef>
              <a:spcAft>
                <a:spcPts val="0"/>
              </a:spcAft>
              <a:defRPr sz="1000">
                <a:solidFill>
                  <a:schemeClr val="tx1"/>
                </a:solidFill>
                <a:latin typeface="Times New Roman" panose="02020603050405020304"/>
                <a:ea typeface="PMingLiU"/>
              </a:defRPr>
            </a:lvl6pPr>
            <a:lvl7pPr marL="2971800" indent="-228600">
              <a:spcBef>
                <a:spcPts val="0"/>
              </a:spcBef>
              <a:spcAft>
                <a:spcPts val="0"/>
              </a:spcAft>
              <a:defRPr sz="1000">
                <a:solidFill>
                  <a:schemeClr val="tx1"/>
                </a:solidFill>
                <a:latin typeface="Times New Roman" panose="02020603050405020304"/>
                <a:ea typeface="PMingLiU"/>
              </a:defRPr>
            </a:lvl7pPr>
            <a:lvl8pPr marL="3429000" indent="-228600">
              <a:spcBef>
                <a:spcPts val="0"/>
              </a:spcBef>
              <a:spcAft>
                <a:spcPts val="0"/>
              </a:spcAft>
              <a:defRPr sz="1000">
                <a:solidFill>
                  <a:schemeClr val="tx1"/>
                </a:solidFill>
                <a:latin typeface="Times New Roman" panose="02020603050405020304"/>
                <a:ea typeface="PMingLiU"/>
              </a:defRPr>
            </a:lvl8pPr>
            <a:lvl9pPr marL="3886200" indent="-228600">
              <a:spcBef>
                <a:spcPts val="0"/>
              </a:spcBef>
              <a:spcAft>
                <a:spcPts val="0"/>
              </a:spcAft>
              <a:defRPr sz="1000">
                <a:solidFill>
                  <a:schemeClr val="tx1"/>
                </a:solidFill>
                <a:latin typeface="Times New Roman" panose="02020603050405020304"/>
                <a:ea typeface="PMingLiU"/>
              </a:defRPr>
            </a:lvl9pPr>
          </a:lstStyle>
          <a:p>
            <a:pPr algn="ctr" defTabSz="1624965" rtl="0">
              <a:defRPr/>
            </a:pPr>
            <a:r>
              <a:rPr lang="en-US" altLang="zh-CN" sz="1400" b="1" kern="1200" smtClean="0">
                <a:solidFill>
                  <a:srgbClr val="009900"/>
                </a:solidFill>
                <a:latin typeface="Microsoft JhengHei" panose="020B0604030504040204" charset="-120"/>
                <a:ea typeface="Microsoft JhengHei" panose="020B0604030504040204" charset="-120"/>
              </a:rPr>
              <a:t>Done</a:t>
            </a:r>
            <a:endParaRPr lang="en-US" sz="1400" b="1" kern="1200" dirty="0">
              <a:solidFill>
                <a:srgbClr val="009900"/>
              </a:solidFill>
              <a:latin typeface="Microsoft JhengHei" panose="020B0604030504040204" charset="-120"/>
              <a:ea typeface="Microsoft JhengHei" panose="020B0604030504040204" charset="-120"/>
            </a:endParaRPr>
          </a:p>
        </p:txBody>
      </p:sp>
      <p:sp>
        <p:nvSpPr>
          <p:cNvPr id="39" name="Text Box 258"/>
          <p:cNvSpPr/>
          <p:nvPr/>
        </p:nvSpPr>
        <p:spPr bwMode="auto">
          <a:xfrm rot="19785284">
            <a:off x="4469838" y="3606461"/>
            <a:ext cx="549526" cy="215444"/>
          </a:xfrm>
          <a:prstGeom prst="rect">
            <a:avLst/>
          </a:prstGeom>
          <a:noFill/>
          <a:ln w="25400" algn="ctr">
            <a:solidFill>
              <a:srgbClr val="008000"/>
            </a:solidFill>
            <a:miter/>
          </a:ln>
        </p:spPr>
        <p:txBody>
          <a:bodyPr wrap="square" lIns="0" tIns="0" rIns="0" bIns="0">
            <a:spAutoFit/>
          </a:bodyPr>
          <a:lstStyle>
            <a:lvl1pPr>
              <a:defRPr sz="1000">
                <a:solidFill>
                  <a:schemeClr val="tx1"/>
                </a:solidFill>
                <a:latin typeface="Times New Roman" panose="02020603050405020304"/>
                <a:ea typeface="PMingLiU"/>
              </a:defRPr>
            </a:lvl1pPr>
            <a:lvl2pPr marL="742950" indent="-285750">
              <a:defRPr sz="1000">
                <a:solidFill>
                  <a:schemeClr val="tx1"/>
                </a:solidFill>
                <a:latin typeface="Times New Roman" panose="02020603050405020304"/>
                <a:ea typeface="PMingLiU"/>
              </a:defRPr>
            </a:lvl2pPr>
            <a:lvl3pPr marL="1143000" indent="-228600">
              <a:defRPr sz="1000">
                <a:solidFill>
                  <a:schemeClr val="tx1"/>
                </a:solidFill>
                <a:latin typeface="Times New Roman" panose="02020603050405020304"/>
                <a:ea typeface="PMingLiU"/>
              </a:defRPr>
            </a:lvl3pPr>
            <a:lvl4pPr marL="1600200" indent="-228600">
              <a:defRPr sz="1000">
                <a:solidFill>
                  <a:schemeClr val="tx1"/>
                </a:solidFill>
                <a:latin typeface="Times New Roman" panose="02020603050405020304"/>
                <a:ea typeface="PMingLiU"/>
              </a:defRPr>
            </a:lvl4pPr>
            <a:lvl5pPr marL="2057400" indent="-228600">
              <a:defRPr sz="1000">
                <a:solidFill>
                  <a:schemeClr val="tx1"/>
                </a:solidFill>
                <a:latin typeface="Times New Roman" panose="02020603050405020304"/>
                <a:ea typeface="PMingLiU"/>
              </a:defRPr>
            </a:lvl5pPr>
            <a:lvl6pPr marL="2514600" indent="-228600">
              <a:spcBef>
                <a:spcPts val="0"/>
              </a:spcBef>
              <a:spcAft>
                <a:spcPts val="0"/>
              </a:spcAft>
              <a:defRPr sz="1000">
                <a:solidFill>
                  <a:schemeClr val="tx1"/>
                </a:solidFill>
                <a:latin typeface="Times New Roman" panose="02020603050405020304"/>
                <a:ea typeface="PMingLiU"/>
              </a:defRPr>
            </a:lvl6pPr>
            <a:lvl7pPr marL="2971800" indent="-228600">
              <a:spcBef>
                <a:spcPts val="0"/>
              </a:spcBef>
              <a:spcAft>
                <a:spcPts val="0"/>
              </a:spcAft>
              <a:defRPr sz="1000">
                <a:solidFill>
                  <a:schemeClr val="tx1"/>
                </a:solidFill>
                <a:latin typeface="Times New Roman" panose="02020603050405020304"/>
                <a:ea typeface="PMingLiU"/>
              </a:defRPr>
            </a:lvl7pPr>
            <a:lvl8pPr marL="3429000" indent="-228600">
              <a:spcBef>
                <a:spcPts val="0"/>
              </a:spcBef>
              <a:spcAft>
                <a:spcPts val="0"/>
              </a:spcAft>
              <a:defRPr sz="1000">
                <a:solidFill>
                  <a:schemeClr val="tx1"/>
                </a:solidFill>
                <a:latin typeface="Times New Roman" panose="02020603050405020304"/>
                <a:ea typeface="PMingLiU"/>
              </a:defRPr>
            </a:lvl8pPr>
            <a:lvl9pPr marL="3886200" indent="-228600">
              <a:spcBef>
                <a:spcPts val="0"/>
              </a:spcBef>
              <a:spcAft>
                <a:spcPts val="0"/>
              </a:spcAft>
              <a:defRPr sz="1000">
                <a:solidFill>
                  <a:schemeClr val="tx1"/>
                </a:solidFill>
                <a:latin typeface="Times New Roman" panose="02020603050405020304"/>
                <a:ea typeface="PMingLiU"/>
              </a:defRPr>
            </a:lvl9pPr>
          </a:lstStyle>
          <a:p>
            <a:pPr algn="ctr" defTabSz="1624965" rtl="0">
              <a:defRPr/>
            </a:pPr>
            <a:r>
              <a:rPr lang="en-US" altLang="zh-CN" sz="1400" b="1" kern="1200" smtClean="0">
                <a:solidFill>
                  <a:srgbClr val="009900"/>
                </a:solidFill>
                <a:latin typeface="Microsoft JhengHei" panose="020B0604030504040204" charset="-120"/>
                <a:ea typeface="Microsoft JhengHei" panose="020B0604030504040204" charset="-120"/>
              </a:rPr>
              <a:t>Done</a:t>
            </a:r>
            <a:endParaRPr lang="en-US" sz="1400" b="1" kern="1200" dirty="0">
              <a:solidFill>
                <a:srgbClr val="009900"/>
              </a:solidFill>
              <a:latin typeface="Microsoft JhengHei" panose="020B0604030504040204" charset="-120"/>
              <a:ea typeface="Microsoft JhengHei" panose="020B0604030504040204" charset="-120"/>
            </a:endParaRPr>
          </a:p>
        </p:txBody>
      </p:sp>
      <p:sp>
        <p:nvSpPr>
          <p:cNvPr id="40" name="Text Box 258"/>
          <p:cNvSpPr/>
          <p:nvPr/>
        </p:nvSpPr>
        <p:spPr bwMode="auto">
          <a:xfrm rot="19785284">
            <a:off x="8353680" y="3703882"/>
            <a:ext cx="549526" cy="215444"/>
          </a:xfrm>
          <a:prstGeom prst="rect">
            <a:avLst/>
          </a:prstGeom>
          <a:noFill/>
          <a:ln w="25400" algn="ctr">
            <a:solidFill>
              <a:srgbClr val="008000"/>
            </a:solidFill>
            <a:miter/>
          </a:ln>
        </p:spPr>
        <p:txBody>
          <a:bodyPr wrap="square" lIns="0" tIns="0" rIns="0" bIns="0">
            <a:spAutoFit/>
          </a:bodyPr>
          <a:lstStyle>
            <a:lvl1pPr>
              <a:defRPr sz="1000">
                <a:solidFill>
                  <a:schemeClr val="tx1"/>
                </a:solidFill>
                <a:latin typeface="Times New Roman" panose="02020603050405020304"/>
                <a:ea typeface="PMingLiU"/>
              </a:defRPr>
            </a:lvl1pPr>
            <a:lvl2pPr marL="742950" indent="-285750">
              <a:defRPr sz="1000">
                <a:solidFill>
                  <a:schemeClr val="tx1"/>
                </a:solidFill>
                <a:latin typeface="Times New Roman" panose="02020603050405020304"/>
                <a:ea typeface="PMingLiU"/>
              </a:defRPr>
            </a:lvl2pPr>
            <a:lvl3pPr marL="1143000" indent="-228600">
              <a:defRPr sz="1000">
                <a:solidFill>
                  <a:schemeClr val="tx1"/>
                </a:solidFill>
                <a:latin typeface="Times New Roman" panose="02020603050405020304"/>
                <a:ea typeface="PMingLiU"/>
              </a:defRPr>
            </a:lvl3pPr>
            <a:lvl4pPr marL="1600200" indent="-228600">
              <a:defRPr sz="1000">
                <a:solidFill>
                  <a:schemeClr val="tx1"/>
                </a:solidFill>
                <a:latin typeface="Times New Roman" panose="02020603050405020304"/>
                <a:ea typeface="PMingLiU"/>
              </a:defRPr>
            </a:lvl4pPr>
            <a:lvl5pPr marL="2057400" indent="-228600">
              <a:defRPr sz="1000">
                <a:solidFill>
                  <a:schemeClr val="tx1"/>
                </a:solidFill>
                <a:latin typeface="Times New Roman" panose="02020603050405020304"/>
                <a:ea typeface="PMingLiU"/>
              </a:defRPr>
            </a:lvl5pPr>
            <a:lvl6pPr marL="2514600" indent="-228600">
              <a:spcBef>
                <a:spcPts val="0"/>
              </a:spcBef>
              <a:spcAft>
                <a:spcPts val="0"/>
              </a:spcAft>
              <a:defRPr sz="1000">
                <a:solidFill>
                  <a:schemeClr val="tx1"/>
                </a:solidFill>
                <a:latin typeface="Times New Roman" panose="02020603050405020304"/>
                <a:ea typeface="PMingLiU"/>
              </a:defRPr>
            </a:lvl6pPr>
            <a:lvl7pPr marL="2971800" indent="-228600">
              <a:spcBef>
                <a:spcPts val="0"/>
              </a:spcBef>
              <a:spcAft>
                <a:spcPts val="0"/>
              </a:spcAft>
              <a:defRPr sz="1000">
                <a:solidFill>
                  <a:schemeClr val="tx1"/>
                </a:solidFill>
                <a:latin typeface="Times New Roman" panose="02020603050405020304"/>
                <a:ea typeface="PMingLiU"/>
              </a:defRPr>
            </a:lvl7pPr>
            <a:lvl8pPr marL="3429000" indent="-228600">
              <a:spcBef>
                <a:spcPts val="0"/>
              </a:spcBef>
              <a:spcAft>
                <a:spcPts val="0"/>
              </a:spcAft>
              <a:defRPr sz="1000">
                <a:solidFill>
                  <a:schemeClr val="tx1"/>
                </a:solidFill>
                <a:latin typeface="Times New Roman" panose="02020603050405020304"/>
                <a:ea typeface="PMingLiU"/>
              </a:defRPr>
            </a:lvl8pPr>
            <a:lvl9pPr marL="3886200" indent="-228600">
              <a:spcBef>
                <a:spcPts val="0"/>
              </a:spcBef>
              <a:spcAft>
                <a:spcPts val="0"/>
              </a:spcAft>
              <a:defRPr sz="1000">
                <a:solidFill>
                  <a:schemeClr val="tx1"/>
                </a:solidFill>
                <a:latin typeface="Times New Roman" panose="02020603050405020304"/>
                <a:ea typeface="PMingLiU"/>
              </a:defRPr>
            </a:lvl9pPr>
          </a:lstStyle>
          <a:p>
            <a:pPr algn="ctr" defTabSz="1624965" rtl="0">
              <a:defRPr/>
            </a:pPr>
            <a:r>
              <a:rPr lang="en-US" altLang="zh-CN" sz="1400" b="1" kern="1200" smtClean="0">
                <a:solidFill>
                  <a:srgbClr val="009900"/>
                </a:solidFill>
                <a:latin typeface="Microsoft JhengHei" panose="020B0604030504040204" charset="-120"/>
                <a:ea typeface="Microsoft JhengHei" panose="020B0604030504040204" charset="-120"/>
              </a:rPr>
              <a:t>Done</a:t>
            </a:r>
            <a:endParaRPr lang="en-US" sz="1400" b="1" kern="1200" dirty="0">
              <a:solidFill>
                <a:srgbClr val="009900"/>
              </a:solidFill>
              <a:latin typeface="Microsoft JhengHei" panose="020B0604030504040204" charset="-120"/>
              <a:ea typeface="Microsoft JhengHei" panose="020B0604030504040204" charset="-12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V0959579\Desktop\Tuyen\Report\mobile2.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2059" y="1057275"/>
            <a:ext cx="2061456" cy="3801868"/>
          </a:xfrm>
          <a:prstGeom prst="rect">
            <a:avLst/>
          </a:prstGeom>
          <a:noFill/>
          <a:extLst>
            <a:ext uri="{909E8E84-426E-40DD-AFC4-6F175D3DCCD1}">
              <a14:hiddenFill xmlns:a14="http://schemas.microsoft.com/office/drawing/2010/main">
                <a:solidFill>
                  <a:srgbClr val="FFFFFF"/>
                </a:solidFill>
              </a14:hiddenFill>
            </a:ext>
          </a:extLst>
        </p:spPr>
      </p:pic>
      <p:sp>
        <p:nvSpPr>
          <p:cNvPr id="48" name="Flowchart: Magnetic Disk 47"/>
          <p:cNvSpPr/>
          <p:nvPr/>
        </p:nvSpPr>
        <p:spPr>
          <a:xfrm>
            <a:off x="4664963" y="1967998"/>
            <a:ext cx="1091512" cy="1575301"/>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smtClean="0">
                <a:latin typeface="Times New Roman" panose="02020603050405020304" pitchFamily="18" charset="0"/>
                <a:cs typeface="Times New Roman" panose="02020603050405020304" pitchFamily="18" charset="0"/>
              </a:rPr>
              <a:t>FII Server</a:t>
            </a:r>
            <a:endParaRPr lang="en-US" sz="1300">
              <a:latin typeface="Times New Roman" panose="02020603050405020304" pitchFamily="18" charset="0"/>
              <a:cs typeface="Times New Roman" panose="02020603050405020304" pitchFamily="18" charset="0"/>
            </a:endParaRPr>
          </a:p>
        </p:txBody>
      </p:sp>
      <p:sp>
        <p:nvSpPr>
          <p:cNvPr id="31" name="Flowchart: Magnetic Disk 30"/>
          <p:cNvSpPr/>
          <p:nvPr/>
        </p:nvSpPr>
        <p:spPr>
          <a:xfrm>
            <a:off x="7982494" y="1777499"/>
            <a:ext cx="1091512" cy="1150742"/>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smtClean="0">
                <a:latin typeface="Times New Roman" panose="02020603050405020304" pitchFamily="18" charset="0"/>
                <a:cs typeface="Times New Roman" panose="02020603050405020304" pitchFamily="18" charset="0"/>
              </a:rPr>
              <a:t>ME Server</a:t>
            </a:r>
            <a:endParaRPr lang="en-US" sz="1300">
              <a:latin typeface="Times New Roman" panose="02020603050405020304" pitchFamily="18" charset="0"/>
              <a:cs typeface="Times New Roman" panose="02020603050405020304" pitchFamily="18" charset="0"/>
            </a:endParaRPr>
          </a:p>
        </p:txBody>
      </p:sp>
      <p:sp>
        <p:nvSpPr>
          <p:cNvPr id="32" name="Flowchart: Magnetic Disk 31"/>
          <p:cNvSpPr/>
          <p:nvPr/>
        </p:nvSpPr>
        <p:spPr>
          <a:xfrm>
            <a:off x="8039644" y="3185234"/>
            <a:ext cx="1091512" cy="1150742"/>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smtClean="0">
                <a:latin typeface="Times New Roman" panose="02020603050405020304" pitchFamily="18" charset="0"/>
                <a:cs typeface="Times New Roman" panose="02020603050405020304" pitchFamily="18" charset="0"/>
              </a:rPr>
              <a:t>IT Server</a:t>
            </a:r>
            <a:endParaRPr lang="en-US" sz="1300">
              <a:latin typeface="Times New Roman" panose="02020603050405020304" pitchFamily="18" charset="0"/>
              <a:cs typeface="Times New Roman" panose="02020603050405020304" pitchFamily="18" charset="0"/>
            </a:endParaRPr>
          </a:p>
        </p:txBody>
      </p:sp>
      <p:sp>
        <p:nvSpPr>
          <p:cNvPr id="2" name="Rectangle 1"/>
          <p:cNvSpPr/>
          <p:nvPr/>
        </p:nvSpPr>
        <p:spPr>
          <a:xfrm>
            <a:off x="4048124" y="1209675"/>
            <a:ext cx="5400675" cy="3314700"/>
          </a:xfrm>
          <a:prstGeom prst="rect">
            <a:avLst/>
          </a:prstGeom>
          <a:noFill/>
          <a:ln>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139453" y="4830628"/>
            <a:ext cx="2106667" cy="461665"/>
          </a:xfrm>
          <a:prstGeom prst="rect">
            <a:avLst/>
          </a:prstGeom>
          <a:noFill/>
        </p:spPr>
        <p:txBody>
          <a:bodyPr wrap="none" rtlCol="0">
            <a:spAutoFit/>
          </a:bodyPr>
          <a:lstStyle/>
          <a:p>
            <a:pPr algn="ctr"/>
            <a:r>
              <a:rPr lang="en-US" sz="1300" b="1" smtClean="0">
                <a:latin typeface="Times New Roman" panose="02020603050405020304" pitchFamily="18" charset="0"/>
                <a:cs typeface="Times New Roman" panose="02020603050405020304" pitchFamily="18" charset="0"/>
              </a:rPr>
              <a:t>1, Checker</a:t>
            </a:r>
          </a:p>
          <a:p>
            <a:pPr algn="ctr"/>
            <a:r>
              <a:rPr lang="en-US" sz="1100" i="1" smtClean="0">
                <a:latin typeface="Times New Roman" panose="02020603050405020304" pitchFamily="18" charset="0"/>
                <a:cs typeface="Times New Roman" panose="02020603050405020304" pitchFamily="18" charset="0"/>
              </a:rPr>
              <a:t>(Checking FAI checklist for Line)</a:t>
            </a:r>
            <a:endParaRPr lang="en-US" sz="1100" i="1" dirty="0">
              <a:latin typeface="Times New Roman" panose="02020603050405020304" pitchFamily="18" charset="0"/>
              <a:cs typeface="Times New Roman" panose="02020603050405020304" pitchFamily="18" charset="0"/>
            </a:endParaRPr>
          </a:p>
        </p:txBody>
      </p:sp>
      <p:cxnSp>
        <p:nvCxnSpPr>
          <p:cNvPr id="4" name="Straight Arrow Connector 3"/>
          <p:cNvCxnSpPr/>
          <p:nvPr/>
        </p:nvCxnSpPr>
        <p:spPr>
          <a:xfrm>
            <a:off x="2246120" y="2524125"/>
            <a:ext cx="2352168" cy="0"/>
          </a:xfrm>
          <a:prstGeom prst="straightConnector1">
            <a:avLst/>
          </a:prstGeom>
          <a:ln>
            <a:solidFill>
              <a:srgbClr val="00B0F0"/>
            </a:solidFill>
            <a:prstDash val="solid"/>
            <a:tailEnd type="arrow"/>
          </a:ln>
        </p:spPr>
        <p:style>
          <a:lnRef idx="3">
            <a:schemeClr val="accent1"/>
          </a:lnRef>
          <a:fillRef idx="0">
            <a:schemeClr val="accent1"/>
          </a:fillRef>
          <a:effectRef idx="2">
            <a:schemeClr val="accent1"/>
          </a:effectRef>
          <a:fontRef idx="minor">
            <a:schemeClr val="tx1"/>
          </a:fontRef>
        </p:style>
      </p:cxnSp>
      <p:cxnSp>
        <p:nvCxnSpPr>
          <p:cNvPr id="14" name="Straight Arrow Connector 13"/>
          <p:cNvCxnSpPr/>
          <p:nvPr/>
        </p:nvCxnSpPr>
        <p:spPr>
          <a:xfrm>
            <a:off x="5829300" y="2085975"/>
            <a:ext cx="1943100" cy="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49" name="Straight Arrow Connector 48"/>
          <p:cNvCxnSpPr/>
          <p:nvPr/>
        </p:nvCxnSpPr>
        <p:spPr>
          <a:xfrm>
            <a:off x="5829300" y="2575597"/>
            <a:ext cx="1943100" cy="0"/>
          </a:xfrm>
          <a:prstGeom prst="straightConnector1">
            <a:avLst/>
          </a:prstGeom>
          <a:ln>
            <a:prstDash val="lgDash"/>
            <a:headEnd type="arrow" w="med" len="med"/>
            <a:tailEnd type="none" w="med" len="med"/>
          </a:ln>
        </p:spPr>
        <p:style>
          <a:lnRef idx="3">
            <a:schemeClr val="accent6"/>
          </a:lnRef>
          <a:fillRef idx="0">
            <a:schemeClr val="accent6"/>
          </a:fillRef>
          <a:effectRef idx="2">
            <a:schemeClr val="accent6"/>
          </a:effectRef>
          <a:fontRef idx="minor">
            <a:schemeClr val="tx1"/>
          </a:fontRef>
        </p:style>
      </p:cxnSp>
      <p:sp>
        <p:nvSpPr>
          <p:cNvPr id="19" name="TextBox 18"/>
          <p:cNvSpPr txBox="1"/>
          <p:nvPr/>
        </p:nvSpPr>
        <p:spPr>
          <a:xfrm>
            <a:off x="2159678" y="2519950"/>
            <a:ext cx="2525051" cy="461665"/>
          </a:xfrm>
          <a:prstGeom prst="rect">
            <a:avLst/>
          </a:prstGeom>
          <a:noFill/>
        </p:spPr>
        <p:txBody>
          <a:bodyPr wrap="none" rtlCol="0">
            <a:spAutoFit/>
          </a:bodyPr>
          <a:lstStyle/>
          <a:p>
            <a:pPr algn="ctr"/>
            <a:r>
              <a:rPr lang="en-US" sz="1300" b="1" smtClean="0">
                <a:latin typeface="Times New Roman" panose="02020603050405020304" pitchFamily="18" charset="0"/>
                <a:cs typeface="Times New Roman" panose="02020603050405020304" pitchFamily="18" charset="0"/>
              </a:rPr>
              <a:t>2, App</a:t>
            </a:r>
            <a:r>
              <a:rPr lang="en-US" sz="1300" smtClean="0">
                <a:latin typeface="Times New Roman" panose="02020603050405020304" pitchFamily="18" charset="0"/>
                <a:cs typeface="Times New Roman" panose="02020603050405020304" pitchFamily="18" charset="0"/>
              </a:rPr>
              <a:t> </a:t>
            </a:r>
          </a:p>
          <a:p>
            <a:pPr algn="ctr"/>
            <a:r>
              <a:rPr lang="en-US" sz="1100" i="1" smtClean="0">
                <a:latin typeface="Times New Roman" panose="02020603050405020304" pitchFamily="18" charset="0"/>
                <a:cs typeface="Times New Roman" panose="02020603050405020304" pitchFamily="18" charset="0"/>
              </a:rPr>
              <a:t>(Request get information model/machine)</a:t>
            </a:r>
            <a:endParaRPr lang="en-US" sz="1300" i="1">
              <a:latin typeface="Times New Roman" panose="02020603050405020304" pitchFamily="18" charset="0"/>
              <a:cs typeface="Times New Roman" panose="02020603050405020304" pitchFamily="18" charset="0"/>
            </a:endParaRPr>
          </a:p>
        </p:txBody>
      </p:sp>
      <p:cxnSp>
        <p:nvCxnSpPr>
          <p:cNvPr id="24" name="Straight Arrow Connector 23"/>
          <p:cNvCxnSpPr/>
          <p:nvPr/>
        </p:nvCxnSpPr>
        <p:spPr>
          <a:xfrm>
            <a:off x="5844183" y="2773915"/>
            <a:ext cx="2052042" cy="693116"/>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55" name="Straight Arrow Connector 54"/>
          <p:cNvCxnSpPr/>
          <p:nvPr/>
        </p:nvCxnSpPr>
        <p:spPr>
          <a:xfrm>
            <a:off x="5780187" y="3322455"/>
            <a:ext cx="1992213" cy="664020"/>
          </a:xfrm>
          <a:prstGeom prst="straightConnector1">
            <a:avLst/>
          </a:prstGeom>
          <a:ln>
            <a:prstDash val="lgDash"/>
            <a:headEnd type="arrow" w="med" len="med"/>
            <a:tailEnd type="none" w="med" len="med"/>
          </a:ln>
        </p:spPr>
        <p:style>
          <a:lnRef idx="3">
            <a:schemeClr val="accent6"/>
          </a:lnRef>
          <a:fillRef idx="0">
            <a:schemeClr val="accent6"/>
          </a:fillRef>
          <a:effectRef idx="2">
            <a:schemeClr val="accent6"/>
          </a:effectRef>
          <a:fontRef idx="minor">
            <a:schemeClr val="tx1"/>
          </a:fontRef>
        </p:style>
      </p:cxnSp>
      <p:sp>
        <p:nvSpPr>
          <p:cNvPr id="66" name="TextBox 65"/>
          <p:cNvSpPr txBox="1"/>
          <p:nvPr/>
        </p:nvSpPr>
        <p:spPr>
          <a:xfrm>
            <a:off x="5720358" y="2076450"/>
            <a:ext cx="2141933" cy="477054"/>
          </a:xfrm>
          <a:prstGeom prst="rect">
            <a:avLst/>
          </a:prstGeom>
          <a:noFill/>
        </p:spPr>
        <p:txBody>
          <a:bodyPr wrap="none" rtlCol="0">
            <a:spAutoFit/>
          </a:bodyPr>
          <a:lstStyle/>
          <a:p>
            <a:pPr algn="ctr"/>
            <a:r>
              <a:rPr lang="en-US" sz="1400" b="1" smtClean="0">
                <a:latin typeface="Times New Roman" panose="02020603050405020304" pitchFamily="18" charset="0"/>
                <a:cs typeface="Times New Roman" panose="02020603050405020304" pitchFamily="18" charset="0"/>
              </a:rPr>
              <a:t>3, Server (Image)</a:t>
            </a:r>
            <a:r>
              <a:rPr lang="en-US" sz="1100" smtClean="0">
                <a:latin typeface="Times New Roman" panose="02020603050405020304" pitchFamily="18" charset="0"/>
                <a:cs typeface="Times New Roman" panose="02020603050405020304" pitchFamily="18" charset="0"/>
              </a:rPr>
              <a:t> </a:t>
            </a:r>
          </a:p>
          <a:p>
            <a:pPr algn="ctr"/>
            <a:r>
              <a:rPr lang="en-US" sz="1100" i="1" smtClean="0">
                <a:latin typeface="Times New Roman" panose="02020603050405020304" pitchFamily="18" charset="0"/>
                <a:cs typeface="Times New Roman" panose="02020603050405020304" pitchFamily="18" charset="0"/>
              </a:rPr>
              <a:t>(Request get</a:t>
            </a:r>
            <a:r>
              <a:rPr lang="en-US" sz="1100" i="1">
                <a:latin typeface="Times New Roman" panose="02020603050405020304" pitchFamily="18" charset="0"/>
                <a:cs typeface="Times New Roman" panose="02020603050405020304" pitchFamily="18" charset="0"/>
              </a:rPr>
              <a:t> machine</a:t>
            </a:r>
            <a:r>
              <a:rPr lang="en-US" sz="1100" i="1" smtClean="0">
                <a:latin typeface="Times New Roman" panose="02020603050405020304" pitchFamily="18" charset="0"/>
                <a:cs typeface="Times New Roman" panose="02020603050405020304" pitchFamily="18" charset="0"/>
              </a:rPr>
              <a:t> information)</a:t>
            </a:r>
            <a:endParaRPr lang="en-US" sz="1100" i="1">
              <a:latin typeface="Times New Roman" panose="02020603050405020304" pitchFamily="18" charset="0"/>
              <a:cs typeface="Times New Roman" panose="02020603050405020304" pitchFamily="18" charset="0"/>
            </a:endParaRPr>
          </a:p>
        </p:txBody>
      </p:sp>
      <p:sp>
        <p:nvSpPr>
          <p:cNvPr id="77" name="TextBox 76"/>
          <p:cNvSpPr txBox="1"/>
          <p:nvPr/>
        </p:nvSpPr>
        <p:spPr>
          <a:xfrm rot="1147366">
            <a:off x="5783261" y="3137609"/>
            <a:ext cx="2008883" cy="477054"/>
          </a:xfrm>
          <a:prstGeom prst="rect">
            <a:avLst/>
          </a:prstGeom>
          <a:noFill/>
        </p:spPr>
        <p:txBody>
          <a:bodyPr wrap="none" rtlCol="0">
            <a:spAutoFit/>
          </a:bodyPr>
          <a:lstStyle/>
          <a:p>
            <a:pPr algn="ctr"/>
            <a:r>
              <a:rPr lang="en-US" sz="1400" b="1" smtClean="0">
                <a:latin typeface="Times New Roman" panose="02020603050405020304" pitchFamily="18" charset="0"/>
                <a:cs typeface="Times New Roman" panose="02020603050405020304" pitchFamily="18" charset="0"/>
              </a:rPr>
              <a:t>4, Server (Characters)</a:t>
            </a:r>
            <a:r>
              <a:rPr lang="en-US" sz="1100" smtClean="0">
                <a:latin typeface="Times New Roman" panose="02020603050405020304" pitchFamily="18" charset="0"/>
                <a:cs typeface="Times New Roman" panose="02020603050405020304" pitchFamily="18" charset="0"/>
              </a:rPr>
              <a:t> </a:t>
            </a:r>
          </a:p>
          <a:p>
            <a:pPr algn="ctr"/>
            <a:r>
              <a:rPr lang="en-US" sz="1100" i="1" smtClean="0">
                <a:latin typeface="Times New Roman" panose="02020603050405020304" pitchFamily="18" charset="0"/>
                <a:cs typeface="Times New Roman" panose="02020603050405020304" pitchFamily="18" charset="0"/>
              </a:rPr>
              <a:t>(Request get model information)</a:t>
            </a:r>
            <a:endParaRPr lang="en-US" sz="1100" i="1">
              <a:latin typeface="Times New Roman" panose="02020603050405020304" pitchFamily="18" charset="0"/>
              <a:cs typeface="Times New Roman" panose="02020603050405020304" pitchFamily="18" charset="0"/>
            </a:endParaRPr>
          </a:p>
        </p:txBody>
      </p:sp>
      <p:cxnSp>
        <p:nvCxnSpPr>
          <p:cNvPr id="83" name="Straight Arrow Connector 82"/>
          <p:cNvCxnSpPr/>
          <p:nvPr/>
        </p:nvCxnSpPr>
        <p:spPr>
          <a:xfrm>
            <a:off x="2246120" y="2996309"/>
            <a:ext cx="2352168" cy="0"/>
          </a:xfrm>
          <a:prstGeom prst="straightConnector1">
            <a:avLst/>
          </a:prstGeom>
          <a:ln>
            <a:solidFill>
              <a:srgbClr val="00B0F0"/>
            </a:solidFill>
            <a:prstDash val="lgDash"/>
            <a:headEnd type="arrow" w="med" len="med"/>
            <a:tailEnd type="none" w="med" len="med"/>
          </a:ln>
        </p:spPr>
        <p:style>
          <a:lnRef idx="3">
            <a:schemeClr val="accent1"/>
          </a:lnRef>
          <a:fillRef idx="0">
            <a:schemeClr val="accent1"/>
          </a:fillRef>
          <a:effectRef idx="2">
            <a:schemeClr val="accent1"/>
          </a:effectRef>
          <a:fontRef idx="minor">
            <a:schemeClr val="tx1"/>
          </a:fontRef>
        </p:style>
      </p:cxnSp>
      <p:sp>
        <p:nvSpPr>
          <p:cNvPr id="81" name="Rounded Rectangular Callout 80"/>
          <p:cNvSpPr/>
          <p:nvPr/>
        </p:nvSpPr>
        <p:spPr>
          <a:xfrm>
            <a:off x="5999693" y="4812006"/>
            <a:ext cx="2769514" cy="1598319"/>
          </a:xfrm>
          <a:prstGeom prst="wedgeRoundRectCallout">
            <a:avLst>
              <a:gd name="adj1" fmla="val 40990"/>
              <a:gd name="adj2" fmla="val -81277"/>
              <a:gd name="adj3" fmla="val 16667"/>
            </a:avLst>
          </a:prstGeom>
        </p:spPr>
        <p:style>
          <a:lnRef idx="2">
            <a:schemeClr val="accent1"/>
          </a:lnRef>
          <a:fillRef idx="1">
            <a:schemeClr val="lt1"/>
          </a:fillRef>
          <a:effectRef idx="0">
            <a:schemeClr val="accent1"/>
          </a:effectRef>
          <a:fontRef idx="minor">
            <a:schemeClr val="dk1"/>
          </a:fontRef>
        </p:style>
        <p:txBody>
          <a:bodyPr rtlCol="0" anchor="t"/>
          <a:lstStyle/>
          <a:p>
            <a:r>
              <a:rPr lang="en-US" sz="1300" b="1" u="sng" smtClean="0">
                <a:latin typeface="Times New Roman" panose="02020603050405020304" pitchFamily="18" charset="0"/>
                <a:cs typeface="Times New Roman" panose="02020603050405020304" pitchFamily="18" charset="0"/>
              </a:rPr>
              <a:t>Model Information:</a:t>
            </a:r>
          </a:p>
          <a:p>
            <a:r>
              <a:rPr lang="en-US" sz="1300" smtClean="0">
                <a:latin typeface="Times New Roman" panose="02020603050405020304" pitchFamily="18" charset="0"/>
                <a:cs typeface="Times New Roman" panose="02020603050405020304" pitchFamily="18" charset="0"/>
              </a:rPr>
              <a:t>- Model name</a:t>
            </a:r>
          </a:p>
          <a:p>
            <a:r>
              <a:rPr lang="en-US" sz="1300" smtClean="0">
                <a:latin typeface="Times New Roman" panose="02020603050405020304" pitchFamily="18" charset="0"/>
                <a:cs typeface="Times New Roman" panose="02020603050405020304" pitchFamily="18" charset="0"/>
              </a:rPr>
              <a:t>- W/O no</a:t>
            </a:r>
          </a:p>
          <a:p>
            <a:r>
              <a:rPr lang="en-US" sz="1300" smtClean="0">
                <a:latin typeface="Times New Roman" panose="02020603050405020304" pitchFamily="18" charset="0"/>
                <a:cs typeface="Times New Roman" panose="02020603050405020304" pitchFamily="18" charset="0"/>
              </a:rPr>
              <a:t>- Reason (</a:t>
            </a:r>
            <a:r>
              <a:rPr lang="zh-TW" altLang="en-US" sz="1400"/>
              <a:t>首件檢查原因</a:t>
            </a:r>
            <a:r>
              <a:rPr lang="en-US" sz="1300" smtClean="0">
                <a:latin typeface="Times New Roman" panose="02020603050405020304" pitchFamily="18" charset="0"/>
                <a:cs typeface="Times New Roman" panose="02020603050405020304" pitchFamily="18" charset="0"/>
              </a:rPr>
              <a:t>)</a:t>
            </a:r>
          </a:p>
          <a:p>
            <a:r>
              <a:rPr lang="en-US" sz="1300" smtClean="0">
                <a:latin typeface="Times New Roman" panose="02020603050405020304" pitchFamily="18" charset="0"/>
                <a:cs typeface="Times New Roman" panose="02020603050405020304" pitchFamily="18" charset="0"/>
              </a:rPr>
              <a:t>- Type (</a:t>
            </a:r>
            <a:r>
              <a:rPr lang="ja-JP" altLang="en-US" sz="1400"/>
              <a:t>機種</a:t>
            </a:r>
            <a:r>
              <a:rPr lang="en-US" sz="1300" smtClean="0">
                <a:latin typeface="Times New Roman" panose="02020603050405020304" pitchFamily="18" charset="0"/>
                <a:cs typeface="Times New Roman" panose="02020603050405020304" pitchFamily="18" charset="0"/>
              </a:rPr>
              <a:t>): ROSH/NON-ROSH</a:t>
            </a:r>
          </a:p>
          <a:p>
            <a:r>
              <a:rPr lang="en-US" sz="1300" smtClean="0">
                <a:latin typeface="Times New Roman" panose="02020603050405020304" pitchFamily="18" charset="0"/>
                <a:cs typeface="Times New Roman" panose="02020603050405020304" pitchFamily="18" charset="0"/>
              </a:rPr>
              <a:t>- ECN: ECN number</a:t>
            </a:r>
          </a:p>
          <a:p>
            <a:r>
              <a:rPr lang="en-US" sz="1300">
                <a:solidFill>
                  <a:srgbClr val="00B050"/>
                </a:solidFill>
                <a:latin typeface="Times New Roman" panose="02020603050405020304" pitchFamily="18" charset="0"/>
                <a:cs typeface="Times New Roman" panose="02020603050405020304" pitchFamily="18" charset="0"/>
                <a:sym typeface="Wingdings" panose="05000000000000000000" pitchFamily="2" charset="2"/>
              </a:rPr>
              <a:t> </a:t>
            </a:r>
            <a:r>
              <a:rPr lang="en-US" sz="1300" b="1" smtClean="0">
                <a:solidFill>
                  <a:srgbClr val="00B050"/>
                </a:solidFill>
                <a:latin typeface="Times New Roman" panose="02020603050405020304" pitchFamily="18" charset="0"/>
                <a:cs typeface="Times New Roman" panose="02020603050405020304" pitchFamily="18" charset="0"/>
                <a:sym typeface="Wingdings" panose="05000000000000000000" pitchFamily="2" charset="2"/>
              </a:rPr>
              <a:t>Webservice IT Allpart</a:t>
            </a:r>
            <a:endParaRPr lang="en-US" sz="1300" b="1">
              <a:solidFill>
                <a:srgbClr val="00B050"/>
              </a:solidFill>
              <a:latin typeface="Times New Roman" panose="02020603050405020304" pitchFamily="18" charset="0"/>
              <a:cs typeface="Times New Roman" panose="02020603050405020304" pitchFamily="18" charset="0"/>
            </a:endParaRPr>
          </a:p>
        </p:txBody>
      </p:sp>
      <p:sp>
        <p:nvSpPr>
          <p:cNvPr id="85" name="Rounded Rectangular Callout 84"/>
          <p:cNvSpPr/>
          <p:nvPr/>
        </p:nvSpPr>
        <p:spPr>
          <a:xfrm>
            <a:off x="5828243" y="78888"/>
            <a:ext cx="2769514" cy="1407756"/>
          </a:xfrm>
          <a:prstGeom prst="wedgeRoundRectCallout">
            <a:avLst>
              <a:gd name="adj1" fmla="val 45805"/>
              <a:gd name="adj2" fmla="val 70654"/>
              <a:gd name="adj3" fmla="val 16667"/>
            </a:avLst>
          </a:prstGeom>
        </p:spPr>
        <p:style>
          <a:lnRef idx="2">
            <a:schemeClr val="accent1"/>
          </a:lnRef>
          <a:fillRef idx="1">
            <a:schemeClr val="lt1"/>
          </a:fillRef>
          <a:effectRef idx="0">
            <a:schemeClr val="accent1"/>
          </a:effectRef>
          <a:fontRef idx="minor">
            <a:schemeClr val="dk1"/>
          </a:fontRef>
        </p:style>
        <p:txBody>
          <a:bodyPr rtlCol="0" anchor="t"/>
          <a:lstStyle/>
          <a:p>
            <a:r>
              <a:rPr lang="en-US" sz="1300" b="1" u="sng" smtClean="0">
                <a:latin typeface="Times New Roman" panose="02020603050405020304" pitchFamily="18" charset="0"/>
                <a:cs typeface="Times New Roman" panose="02020603050405020304" pitchFamily="18" charset="0"/>
              </a:rPr>
              <a:t>Reflow Information:</a:t>
            </a:r>
          </a:p>
          <a:p>
            <a:r>
              <a:rPr lang="en-US" sz="1300" smtClean="0">
                <a:latin typeface="Times New Roman" panose="02020603050405020304" pitchFamily="18" charset="0"/>
                <a:cs typeface="Times New Roman" panose="02020603050405020304" pitchFamily="18" charset="0"/>
              </a:rPr>
              <a:t>- Program name/version</a:t>
            </a:r>
          </a:p>
          <a:p>
            <a:r>
              <a:rPr lang="en-US" sz="1300" smtClean="0">
                <a:latin typeface="Times New Roman" panose="02020603050405020304" pitchFamily="18" charset="0"/>
                <a:cs typeface="Times New Roman" panose="02020603050405020304" pitchFamily="18" charset="0"/>
              </a:rPr>
              <a:t>- Temperature of  24 zone</a:t>
            </a:r>
          </a:p>
          <a:p>
            <a:r>
              <a:rPr lang="en-US" sz="1300" smtClean="0">
                <a:latin typeface="Times New Roman" panose="02020603050405020304" pitchFamily="18" charset="0"/>
                <a:cs typeface="Times New Roman" panose="02020603050405020304" pitchFamily="18" charset="0"/>
              </a:rPr>
              <a:t>- Conveyor information</a:t>
            </a:r>
          </a:p>
          <a:p>
            <a:r>
              <a:rPr lang="en-US" sz="1300" smtClean="0">
                <a:latin typeface="Times New Roman" panose="02020603050405020304" pitchFamily="18" charset="0"/>
                <a:cs typeface="Times New Roman" panose="02020603050405020304" pitchFamily="18" charset="0"/>
              </a:rPr>
              <a:t>- Blowerfan information</a:t>
            </a:r>
          </a:p>
          <a:p>
            <a:r>
              <a:rPr lang="en-US" sz="1300" smtClean="0">
                <a:solidFill>
                  <a:srgbClr val="00B050"/>
                </a:solidFill>
                <a:latin typeface="Times New Roman" panose="02020603050405020304" pitchFamily="18" charset="0"/>
                <a:cs typeface="Times New Roman" panose="02020603050405020304" pitchFamily="18" charset="0"/>
                <a:sym typeface="Wingdings" panose="05000000000000000000" pitchFamily="2" charset="2"/>
              </a:rPr>
              <a:t> </a:t>
            </a:r>
            <a:r>
              <a:rPr lang="en-US" sz="1300" b="1" smtClean="0">
                <a:solidFill>
                  <a:srgbClr val="00B050"/>
                </a:solidFill>
                <a:latin typeface="Times New Roman" panose="02020603050405020304" pitchFamily="18" charset="0"/>
                <a:cs typeface="Times New Roman" panose="02020603050405020304" pitchFamily="18" charset="0"/>
                <a:sym typeface="Wingdings" panose="05000000000000000000" pitchFamily="2" charset="2"/>
              </a:rPr>
              <a:t>FII Program</a:t>
            </a:r>
            <a:endParaRPr lang="en-US" sz="1300" b="1">
              <a:solidFill>
                <a:srgbClr val="00B050"/>
              </a:solidFill>
              <a:latin typeface="Times New Roman" panose="02020603050405020304" pitchFamily="18" charset="0"/>
              <a:cs typeface="Times New Roman" panose="02020603050405020304" pitchFamily="18" charset="0"/>
            </a:endParaRPr>
          </a:p>
        </p:txBody>
      </p:sp>
      <p:sp>
        <p:nvSpPr>
          <p:cNvPr id="86" name="Rounded Rectangular Callout 85"/>
          <p:cNvSpPr/>
          <p:nvPr/>
        </p:nvSpPr>
        <p:spPr>
          <a:xfrm>
            <a:off x="2384055" y="4123799"/>
            <a:ext cx="2769514" cy="1168494"/>
          </a:xfrm>
          <a:prstGeom prst="wedgeRoundRectCallout">
            <a:avLst>
              <a:gd name="adj1" fmla="val 49588"/>
              <a:gd name="adj2" fmla="val -97641"/>
              <a:gd name="adj3" fmla="val 16667"/>
            </a:avLst>
          </a:prstGeom>
        </p:spPr>
        <p:style>
          <a:lnRef idx="2">
            <a:schemeClr val="accent1"/>
          </a:lnRef>
          <a:fillRef idx="1">
            <a:schemeClr val="lt1"/>
          </a:fillRef>
          <a:effectRef idx="0">
            <a:schemeClr val="accent1"/>
          </a:effectRef>
          <a:fontRef idx="minor">
            <a:schemeClr val="dk1"/>
          </a:fontRef>
        </p:style>
        <p:txBody>
          <a:bodyPr rtlCol="0" anchor="t"/>
          <a:lstStyle/>
          <a:p>
            <a:r>
              <a:rPr lang="en-US" sz="1300" b="1" u="sng" smtClean="0">
                <a:latin typeface="Times New Roman" panose="02020603050405020304" pitchFamily="18" charset="0"/>
                <a:cs typeface="Times New Roman" panose="02020603050405020304" pitchFamily="18" charset="0"/>
              </a:rPr>
              <a:t>Program Image Process:</a:t>
            </a:r>
          </a:p>
          <a:p>
            <a:r>
              <a:rPr lang="en-US" sz="1300" smtClean="0">
                <a:latin typeface="Times New Roman" panose="02020603050405020304" pitchFamily="18" charset="0"/>
                <a:cs typeface="Times New Roman" panose="02020603050405020304" pitchFamily="18" charset="0"/>
              </a:rPr>
              <a:t>- Encodes data into images</a:t>
            </a:r>
          </a:p>
          <a:p>
            <a:r>
              <a:rPr lang="en-US" sz="1300" smtClean="0">
                <a:latin typeface="Times New Roman" panose="02020603050405020304" pitchFamily="18" charset="0"/>
                <a:cs typeface="Times New Roman" panose="02020603050405020304" pitchFamily="18" charset="0"/>
              </a:rPr>
              <a:t>- Image data storage</a:t>
            </a:r>
          </a:p>
          <a:p>
            <a:r>
              <a:rPr lang="en-US" sz="1300" smtClean="0">
                <a:latin typeface="Times New Roman" panose="02020603050405020304" pitchFamily="18" charset="0"/>
                <a:cs typeface="Times New Roman" panose="02020603050405020304" pitchFamily="18" charset="0"/>
              </a:rPr>
              <a:t>- Convert from images to data report</a:t>
            </a:r>
          </a:p>
          <a:p>
            <a:r>
              <a:rPr lang="en-US" sz="1300">
                <a:solidFill>
                  <a:srgbClr val="00B050"/>
                </a:solidFill>
                <a:latin typeface="Times New Roman" panose="02020603050405020304" pitchFamily="18" charset="0"/>
                <a:cs typeface="Times New Roman" panose="02020603050405020304" pitchFamily="18" charset="0"/>
                <a:sym typeface="Wingdings" panose="05000000000000000000" pitchFamily="2" charset="2"/>
              </a:rPr>
              <a:t> </a:t>
            </a:r>
            <a:r>
              <a:rPr lang="en-US" sz="1300" b="1">
                <a:solidFill>
                  <a:srgbClr val="00B050"/>
                </a:solidFill>
                <a:latin typeface="Times New Roman" panose="02020603050405020304" pitchFamily="18" charset="0"/>
                <a:cs typeface="Times New Roman" panose="02020603050405020304" pitchFamily="18" charset="0"/>
                <a:sym typeface="Wingdings" panose="05000000000000000000" pitchFamily="2" charset="2"/>
              </a:rPr>
              <a:t>FII Program</a:t>
            </a:r>
            <a:endParaRPr lang="en-US" sz="1300">
              <a:latin typeface="Times New Roman" panose="02020603050405020304" pitchFamily="18" charset="0"/>
              <a:cs typeface="Times New Roman" panose="02020603050405020304" pitchFamily="18" charset="0"/>
            </a:endParaRPr>
          </a:p>
        </p:txBody>
      </p:sp>
      <p:grpSp>
        <p:nvGrpSpPr>
          <p:cNvPr id="82" name="Group 81"/>
          <p:cNvGrpSpPr/>
          <p:nvPr/>
        </p:nvGrpSpPr>
        <p:grpSpPr>
          <a:xfrm>
            <a:off x="9064481" y="1000125"/>
            <a:ext cx="2609530" cy="3524250"/>
            <a:chOff x="9026381" y="1000125"/>
            <a:chExt cx="2609530" cy="3524250"/>
          </a:xfrm>
        </p:grpSpPr>
        <p:sp>
          <p:nvSpPr>
            <p:cNvPr id="6" name="Rectangle 5"/>
            <p:cNvSpPr/>
            <p:nvPr/>
          </p:nvSpPr>
          <p:spPr>
            <a:xfrm>
              <a:off x="10071085" y="1000125"/>
              <a:ext cx="1564826" cy="35242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b="1" smtClean="0">
                  <a:solidFill>
                    <a:schemeClr val="bg1"/>
                  </a:solidFill>
                  <a:latin typeface="Times New Roman" panose="02020603050405020304" pitchFamily="18" charset="0"/>
                  <a:cs typeface="Times New Roman" panose="02020603050405020304" pitchFamily="18" charset="0"/>
                </a:rPr>
                <a:t>SMT Line</a:t>
              </a:r>
            </a:p>
            <a:p>
              <a:pPr algn="ctr"/>
              <a:r>
                <a:rPr lang="en-US" sz="1200" b="1" i="1" smtClean="0">
                  <a:solidFill>
                    <a:schemeClr val="bg1"/>
                  </a:solidFill>
                  <a:latin typeface="Times New Roman" panose="02020603050405020304" pitchFamily="18" charset="0"/>
                  <a:cs typeface="Times New Roman" panose="02020603050405020304" pitchFamily="18" charset="0"/>
                </a:rPr>
                <a:t>(Reflow)</a:t>
              </a:r>
              <a:endParaRPr lang="en-US" b="1" i="1">
                <a:solidFill>
                  <a:schemeClr val="bg1"/>
                </a:solidFill>
                <a:latin typeface="Times New Roman" panose="02020603050405020304" pitchFamily="18" charset="0"/>
                <a:cs typeface="Times New Roman" panose="02020603050405020304" pitchFamily="18" charset="0"/>
              </a:endParaRPr>
            </a:p>
          </p:txBody>
        </p:sp>
        <p:pic>
          <p:nvPicPr>
            <p:cNvPr id="36" name="Picture 2" descr="C:\Users\V0959579\Desktop\smt-line_5.pn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43675" r="32891"/>
            <a:stretch>
              <a:fillRect/>
            </a:stretch>
          </p:blipFill>
          <p:spPr bwMode="auto">
            <a:xfrm>
              <a:off x="10185429" y="1010357"/>
              <a:ext cx="1386967" cy="720211"/>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C:\Users\V0959579\Desktop\smt-line_5.pn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43675" r="32891"/>
            <a:stretch>
              <a:fillRect/>
            </a:stretch>
          </p:blipFill>
          <p:spPr bwMode="auto">
            <a:xfrm>
              <a:off x="10185429" y="1735316"/>
              <a:ext cx="1386967" cy="72021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10375635" y="1217006"/>
              <a:ext cx="1053494" cy="415498"/>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pPr algn="ctr"/>
              <a:r>
                <a:rPr lang="en-US" sz="1100" smtClean="0">
                  <a:latin typeface="Times New Roman" panose="02020603050405020304" pitchFamily="18" charset="0"/>
                  <a:cs typeface="Times New Roman" panose="02020603050405020304" pitchFamily="18" charset="0"/>
                </a:rPr>
                <a:t>ETC</a:t>
              </a:r>
              <a:endParaRPr lang="en-US" sz="1300" smtClean="0">
                <a:latin typeface="Times New Roman" panose="02020603050405020304" pitchFamily="18" charset="0"/>
                <a:cs typeface="Times New Roman" panose="02020603050405020304" pitchFamily="18" charset="0"/>
              </a:endParaRPr>
            </a:p>
            <a:p>
              <a:pPr algn="ctr"/>
              <a:r>
                <a:rPr lang="en-US" sz="1000" i="1" smtClean="0">
                  <a:latin typeface="Times New Roman" panose="02020603050405020304" pitchFamily="18" charset="0"/>
                  <a:cs typeface="Times New Roman" panose="02020603050405020304" pitchFamily="18" charset="0"/>
                </a:rPr>
                <a:t>(192.168.35.xxx)</a:t>
              </a:r>
              <a:endParaRPr lang="en-US" sz="1000" i="1">
                <a:latin typeface="Times New Roman" panose="02020603050405020304" pitchFamily="18" charset="0"/>
                <a:cs typeface="Times New Roman" panose="02020603050405020304" pitchFamily="18" charset="0"/>
              </a:endParaRPr>
            </a:p>
          </p:txBody>
        </p:sp>
        <p:pic>
          <p:nvPicPr>
            <p:cNvPr id="45" name="Picture 2" descr="C:\Users\V0959579\Desktop\smt-line_5.pn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43675" r="32891"/>
            <a:stretch>
              <a:fillRect/>
            </a:stretch>
          </p:blipFill>
          <p:spPr bwMode="auto">
            <a:xfrm>
              <a:off x="10185429" y="2460275"/>
              <a:ext cx="1386967" cy="720211"/>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C:\Users\V0959579\Desktop\smt-line_5.pn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43675" r="32891"/>
            <a:stretch>
              <a:fillRect/>
            </a:stretch>
          </p:blipFill>
          <p:spPr bwMode="auto">
            <a:xfrm>
              <a:off x="10185429" y="3185234"/>
              <a:ext cx="1386967" cy="720211"/>
            </a:xfrm>
            <a:prstGeom prst="rect">
              <a:avLst/>
            </a:prstGeom>
            <a:noFill/>
            <a:extLst>
              <a:ext uri="{909E8E84-426E-40DD-AFC4-6F175D3DCCD1}">
                <a14:hiddenFill xmlns:a14="http://schemas.microsoft.com/office/drawing/2010/main">
                  <a:solidFill>
                    <a:srgbClr val="FFFFFF"/>
                  </a:solidFill>
                </a14:hiddenFill>
              </a:ext>
            </a:extLst>
          </p:spPr>
        </p:pic>
        <p:cxnSp>
          <p:nvCxnSpPr>
            <p:cNvPr id="34" name="Straight Connector 33"/>
            <p:cNvCxnSpPr/>
            <p:nvPr/>
          </p:nvCxnSpPr>
          <p:spPr>
            <a:xfrm>
              <a:off x="9772650" y="1420350"/>
              <a:ext cx="0" cy="2310494"/>
            </a:xfrm>
            <a:prstGeom prst="line">
              <a:avLst/>
            </a:prstGeom>
            <a:ln>
              <a:solidFill>
                <a:srgbClr val="00B0F0"/>
              </a:solidFill>
            </a:ln>
          </p:spPr>
          <p:style>
            <a:lnRef idx="3">
              <a:schemeClr val="accent1"/>
            </a:lnRef>
            <a:fillRef idx="0">
              <a:schemeClr val="accent1"/>
            </a:fillRef>
            <a:effectRef idx="2">
              <a:schemeClr val="accent1"/>
            </a:effectRef>
            <a:fontRef idx="minor">
              <a:schemeClr val="tx1"/>
            </a:fontRef>
          </p:style>
        </p:cxnSp>
        <p:cxnSp>
          <p:nvCxnSpPr>
            <p:cNvPr id="52" name="Straight Connector 51"/>
            <p:cNvCxnSpPr/>
            <p:nvPr/>
          </p:nvCxnSpPr>
          <p:spPr>
            <a:xfrm>
              <a:off x="9763125" y="1418087"/>
              <a:ext cx="412779" cy="0"/>
            </a:xfrm>
            <a:prstGeom prst="line">
              <a:avLst/>
            </a:prstGeom>
            <a:ln>
              <a:solidFill>
                <a:srgbClr val="00B0F0"/>
              </a:solidFill>
            </a:ln>
          </p:spPr>
          <p:style>
            <a:lnRef idx="3">
              <a:schemeClr val="accent1"/>
            </a:lnRef>
            <a:fillRef idx="0">
              <a:schemeClr val="accent1"/>
            </a:fillRef>
            <a:effectRef idx="2">
              <a:schemeClr val="accent1"/>
            </a:effectRef>
            <a:fontRef idx="minor">
              <a:schemeClr val="tx1"/>
            </a:fontRef>
          </p:style>
        </p:cxnSp>
        <p:cxnSp>
          <p:nvCxnSpPr>
            <p:cNvPr id="60" name="Straight Connector 59"/>
            <p:cNvCxnSpPr/>
            <p:nvPr/>
          </p:nvCxnSpPr>
          <p:spPr>
            <a:xfrm>
              <a:off x="9772650" y="3720181"/>
              <a:ext cx="412779" cy="0"/>
            </a:xfrm>
            <a:prstGeom prst="line">
              <a:avLst/>
            </a:prstGeom>
            <a:ln>
              <a:solidFill>
                <a:srgbClr val="00B0F0"/>
              </a:solidFill>
            </a:ln>
          </p:spPr>
          <p:style>
            <a:lnRef idx="3">
              <a:schemeClr val="accent1"/>
            </a:lnRef>
            <a:fillRef idx="0">
              <a:schemeClr val="accent1"/>
            </a:fillRef>
            <a:effectRef idx="2">
              <a:schemeClr val="accent1"/>
            </a:effectRef>
            <a:fontRef idx="minor">
              <a:schemeClr val="tx1"/>
            </a:fontRef>
          </p:style>
        </p:cxnSp>
        <p:cxnSp>
          <p:nvCxnSpPr>
            <p:cNvPr id="63" name="Straight Connector 62"/>
            <p:cNvCxnSpPr/>
            <p:nvPr/>
          </p:nvCxnSpPr>
          <p:spPr>
            <a:xfrm>
              <a:off x="9763124" y="2928241"/>
              <a:ext cx="412779" cy="0"/>
            </a:xfrm>
            <a:prstGeom prst="line">
              <a:avLst/>
            </a:prstGeom>
            <a:ln>
              <a:solidFill>
                <a:srgbClr val="00B0F0"/>
              </a:solidFill>
            </a:ln>
          </p:spPr>
          <p:style>
            <a:lnRef idx="3">
              <a:schemeClr val="accent1"/>
            </a:lnRef>
            <a:fillRef idx="0">
              <a:schemeClr val="accent1"/>
            </a:fillRef>
            <a:effectRef idx="2">
              <a:schemeClr val="accent1"/>
            </a:effectRef>
            <a:fontRef idx="minor">
              <a:schemeClr val="tx1"/>
            </a:fontRef>
          </p:style>
        </p:cxnSp>
        <p:cxnSp>
          <p:nvCxnSpPr>
            <p:cNvPr id="64" name="Straight Connector 63"/>
            <p:cNvCxnSpPr/>
            <p:nvPr/>
          </p:nvCxnSpPr>
          <p:spPr>
            <a:xfrm>
              <a:off x="9772649" y="2219324"/>
              <a:ext cx="412779" cy="0"/>
            </a:xfrm>
            <a:prstGeom prst="line">
              <a:avLst/>
            </a:prstGeom>
            <a:ln>
              <a:solidFill>
                <a:srgbClr val="00B0F0"/>
              </a:solidFill>
            </a:ln>
          </p:spPr>
          <p:style>
            <a:lnRef idx="3">
              <a:schemeClr val="accent1"/>
            </a:lnRef>
            <a:fillRef idx="0">
              <a:schemeClr val="accent1"/>
            </a:fillRef>
            <a:effectRef idx="2">
              <a:schemeClr val="accent1"/>
            </a:effectRef>
            <a:fontRef idx="minor">
              <a:schemeClr val="tx1"/>
            </a:fontRef>
          </p:style>
        </p:cxnSp>
        <p:cxnSp>
          <p:nvCxnSpPr>
            <p:cNvPr id="65" name="Straight Connector 64"/>
            <p:cNvCxnSpPr/>
            <p:nvPr/>
          </p:nvCxnSpPr>
          <p:spPr>
            <a:xfrm>
              <a:off x="9131156" y="2352870"/>
              <a:ext cx="631968" cy="0"/>
            </a:xfrm>
            <a:prstGeom prst="line">
              <a:avLst/>
            </a:prstGeom>
            <a:ln>
              <a:solidFill>
                <a:srgbClr val="00B0F0"/>
              </a:solidFill>
              <a:headEnd type="none" w="med" len="med"/>
              <a:tailEnd type="arrow" w="med" len="med"/>
            </a:ln>
          </p:spPr>
          <p:style>
            <a:lnRef idx="3">
              <a:schemeClr val="accent1"/>
            </a:lnRef>
            <a:fillRef idx="0">
              <a:schemeClr val="accent1"/>
            </a:fillRef>
            <a:effectRef idx="2">
              <a:schemeClr val="accent1"/>
            </a:effectRef>
            <a:fontRef idx="minor">
              <a:schemeClr val="tx1"/>
            </a:fontRef>
          </p:style>
        </p:cxnSp>
        <p:sp>
          <p:nvSpPr>
            <p:cNvPr id="80" name="TextBox 79"/>
            <p:cNvSpPr txBox="1"/>
            <p:nvPr/>
          </p:nvSpPr>
          <p:spPr>
            <a:xfrm>
              <a:off x="9026381" y="2105725"/>
              <a:ext cx="798617" cy="492443"/>
            </a:xfrm>
            <a:prstGeom prst="rect">
              <a:avLst/>
            </a:prstGeom>
            <a:noFill/>
          </p:spPr>
          <p:txBody>
            <a:bodyPr wrap="none" rtlCol="0">
              <a:spAutoFit/>
            </a:bodyPr>
            <a:lstStyle/>
            <a:p>
              <a:r>
                <a:rPr lang="en-US" sz="1300" smtClean="0">
                  <a:latin typeface="Times New Roman" panose="02020603050405020304" pitchFamily="18" charset="0"/>
                  <a:cs typeface="Times New Roman" panose="02020603050405020304" pitchFamily="18" charset="0"/>
                </a:rPr>
                <a:t>Connect</a:t>
              </a:r>
            </a:p>
            <a:p>
              <a:r>
                <a:rPr lang="en-US" sz="1300" smtClean="0">
                  <a:latin typeface="Times New Roman" panose="02020603050405020304" pitchFamily="18" charset="0"/>
                  <a:cs typeface="Times New Roman" panose="02020603050405020304" pitchFamily="18" charset="0"/>
                </a:rPr>
                <a:t>(TCP/IP)</a:t>
              </a:r>
              <a:endParaRPr lang="en-US" sz="1300">
                <a:latin typeface="Times New Roman" panose="02020603050405020304" pitchFamily="18" charset="0"/>
                <a:cs typeface="Times New Roman" panose="02020603050405020304" pitchFamily="18" charset="0"/>
              </a:endParaRPr>
            </a:p>
          </p:txBody>
        </p:sp>
        <p:sp>
          <p:nvSpPr>
            <p:cNvPr id="87" name="TextBox 86"/>
            <p:cNvSpPr txBox="1"/>
            <p:nvPr/>
          </p:nvSpPr>
          <p:spPr>
            <a:xfrm>
              <a:off x="10375635" y="1932772"/>
              <a:ext cx="1053494" cy="415498"/>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pPr algn="ctr"/>
              <a:r>
                <a:rPr lang="en-US" sz="1100" smtClean="0">
                  <a:latin typeface="Times New Roman" panose="02020603050405020304" pitchFamily="18" charset="0"/>
                  <a:cs typeface="Times New Roman" panose="02020603050405020304" pitchFamily="18" charset="0"/>
                </a:rPr>
                <a:t>HELLER</a:t>
              </a:r>
              <a:endParaRPr lang="en-US" sz="1300" smtClean="0">
                <a:latin typeface="Times New Roman" panose="02020603050405020304" pitchFamily="18" charset="0"/>
                <a:cs typeface="Times New Roman" panose="02020603050405020304" pitchFamily="18" charset="0"/>
              </a:endParaRPr>
            </a:p>
            <a:p>
              <a:pPr algn="ctr"/>
              <a:r>
                <a:rPr lang="en-US" sz="1000" i="1" smtClean="0">
                  <a:latin typeface="Times New Roman" panose="02020603050405020304" pitchFamily="18" charset="0"/>
                  <a:cs typeface="Times New Roman" panose="02020603050405020304" pitchFamily="18" charset="0"/>
                </a:rPr>
                <a:t>(192.168.35.xxx)</a:t>
              </a:r>
              <a:endParaRPr lang="en-US" sz="1000" i="1">
                <a:latin typeface="Times New Roman" panose="02020603050405020304" pitchFamily="18" charset="0"/>
                <a:cs typeface="Times New Roman" panose="02020603050405020304" pitchFamily="18" charset="0"/>
              </a:endParaRPr>
            </a:p>
          </p:txBody>
        </p:sp>
        <p:sp>
          <p:nvSpPr>
            <p:cNvPr id="88" name="TextBox 87"/>
            <p:cNvSpPr txBox="1"/>
            <p:nvPr/>
          </p:nvSpPr>
          <p:spPr>
            <a:xfrm>
              <a:off x="10375635" y="2659276"/>
              <a:ext cx="1053494" cy="415498"/>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pPr algn="ctr"/>
              <a:r>
                <a:rPr lang="en-US" sz="1100" smtClean="0">
                  <a:latin typeface="Times New Roman" panose="02020603050405020304" pitchFamily="18" charset="0"/>
                  <a:cs typeface="Times New Roman" panose="02020603050405020304" pitchFamily="18" charset="0"/>
                </a:rPr>
                <a:t>XPM</a:t>
              </a:r>
              <a:endParaRPr lang="en-US" sz="1300" smtClean="0">
                <a:latin typeface="Times New Roman" panose="02020603050405020304" pitchFamily="18" charset="0"/>
                <a:cs typeface="Times New Roman" panose="02020603050405020304" pitchFamily="18" charset="0"/>
              </a:endParaRPr>
            </a:p>
            <a:p>
              <a:pPr algn="ctr"/>
              <a:r>
                <a:rPr lang="en-US" sz="1000" i="1" smtClean="0">
                  <a:latin typeface="Times New Roman" panose="02020603050405020304" pitchFamily="18" charset="0"/>
                  <a:cs typeface="Times New Roman" panose="02020603050405020304" pitchFamily="18" charset="0"/>
                </a:rPr>
                <a:t>(192.168.35.xxx)</a:t>
              </a:r>
              <a:endParaRPr lang="en-US" sz="1000" i="1">
                <a:latin typeface="Times New Roman" panose="02020603050405020304" pitchFamily="18" charset="0"/>
                <a:cs typeface="Times New Roman" panose="02020603050405020304" pitchFamily="18" charset="0"/>
              </a:endParaRPr>
            </a:p>
          </p:txBody>
        </p:sp>
        <p:sp>
          <p:nvSpPr>
            <p:cNvPr id="89" name="TextBox 88"/>
            <p:cNvSpPr txBox="1"/>
            <p:nvPr/>
          </p:nvSpPr>
          <p:spPr>
            <a:xfrm>
              <a:off x="10375635" y="3395186"/>
              <a:ext cx="1053494" cy="415498"/>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pPr algn="ctr"/>
              <a:r>
                <a:rPr lang="en-US" sz="1100" smtClean="0">
                  <a:latin typeface="Times New Roman" panose="02020603050405020304" pitchFamily="18" charset="0"/>
                  <a:cs typeface="Times New Roman" panose="02020603050405020304" pitchFamily="18" charset="0"/>
                </a:rPr>
                <a:t>SONIC</a:t>
              </a:r>
              <a:endParaRPr lang="en-US" sz="1300" smtClean="0">
                <a:latin typeface="Times New Roman" panose="02020603050405020304" pitchFamily="18" charset="0"/>
                <a:cs typeface="Times New Roman" panose="02020603050405020304" pitchFamily="18" charset="0"/>
              </a:endParaRPr>
            </a:p>
            <a:p>
              <a:pPr algn="ctr"/>
              <a:r>
                <a:rPr lang="en-US" sz="1000" i="1" smtClean="0">
                  <a:latin typeface="Times New Roman" panose="02020603050405020304" pitchFamily="18" charset="0"/>
                  <a:cs typeface="Times New Roman" panose="02020603050405020304" pitchFamily="18" charset="0"/>
                </a:rPr>
                <a:t>(192.168.35.xxx)</a:t>
              </a:r>
              <a:endParaRPr lang="en-US" sz="1000" i="1">
                <a:latin typeface="Times New Roman" panose="02020603050405020304" pitchFamily="18" charset="0"/>
                <a:cs typeface="Times New Roman" panose="02020603050405020304" pitchFamily="18" charset="0"/>
              </a:endParaRPr>
            </a:p>
          </p:txBody>
        </p:sp>
      </p:grpSp>
      <p:sp>
        <p:nvSpPr>
          <p:cNvPr id="91" name="TextBox 90"/>
          <p:cNvSpPr txBox="1"/>
          <p:nvPr/>
        </p:nvSpPr>
        <p:spPr>
          <a:xfrm>
            <a:off x="136187" y="78887"/>
            <a:ext cx="4676280" cy="584775"/>
          </a:xfrm>
          <a:prstGeom prst="rect">
            <a:avLst/>
          </a:prstGeom>
          <a:noFill/>
        </p:spPr>
        <p:txBody>
          <a:bodyPr wrap="none" rtlCol="0">
            <a:spAutoFit/>
          </a:bodyPr>
          <a:lstStyle/>
          <a:p>
            <a:r>
              <a:rPr lang="en-US" b="1" smtClean="0">
                <a:latin typeface="Times New Roman" panose="02020603050405020304" pitchFamily="18" charset="0"/>
                <a:cs typeface="Times New Roman" panose="02020603050405020304" pitchFamily="18" charset="0"/>
              </a:rPr>
              <a:t>FAI Checklist</a:t>
            </a:r>
            <a:r>
              <a:rPr lang="en-US" smtClean="0">
                <a:latin typeface="Times New Roman" panose="02020603050405020304" pitchFamily="18" charset="0"/>
                <a:cs typeface="Times New Roman" panose="02020603050405020304" pitchFamily="18" charset="0"/>
              </a:rPr>
              <a:t> </a:t>
            </a:r>
          </a:p>
          <a:p>
            <a:r>
              <a:rPr lang="en-US" sz="1400" i="1" smtClean="0">
                <a:latin typeface="Times New Roman" panose="02020603050405020304" pitchFamily="18" charset="0"/>
                <a:cs typeface="Times New Roman" panose="02020603050405020304" pitchFamily="18" charset="0"/>
              </a:rPr>
              <a:t>(Automation fill data model information/machine information)</a:t>
            </a:r>
            <a:endParaRPr lang="en-US" sz="1400" b="1" i="1" dirty="0">
              <a:latin typeface="Times New Roman" panose="02020603050405020304" pitchFamily="18" charset="0"/>
              <a:cs typeface="Times New Roman" panose="02020603050405020304" pitchFamily="18" charset="0"/>
            </a:endParaRPr>
          </a:p>
        </p:txBody>
      </p:sp>
      <p:sp>
        <p:nvSpPr>
          <p:cNvPr id="92" name="Rounded Rectangular Callout 91"/>
          <p:cNvSpPr/>
          <p:nvPr/>
        </p:nvSpPr>
        <p:spPr>
          <a:xfrm>
            <a:off x="9659185" y="5123923"/>
            <a:ext cx="2464825" cy="1038752"/>
          </a:xfrm>
          <a:prstGeom prst="wedgeRoundRectCallout">
            <a:avLst>
              <a:gd name="adj1" fmla="val 18979"/>
              <a:gd name="adj2" fmla="val -129735"/>
              <a:gd name="adj3" fmla="val 16667"/>
            </a:avLst>
          </a:prstGeom>
        </p:spPr>
        <p:style>
          <a:lnRef idx="2">
            <a:schemeClr val="accent1"/>
          </a:lnRef>
          <a:fillRef idx="1">
            <a:schemeClr val="lt1"/>
          </a:fillRef>
          <a:effectRef idx="0">
            <a:schemeClr val="accent1"/>
          </a:effectRef>
          <a:fontRef idx="minor">
            <a:schemeClr val="dk1"/>
          </a:fontRef>
        </p:style>
        <p:txBody>
          <a:bodyPr rtlCol="0" anchor="t"/>
          <a:lstStyle/>
          <a:p>
            <a:r>
              <a:rPr lang="en-US" sz="1300" b="1" u="sng" smtClean="0">
                <a:latin typeface="Times New Roman" panose="02020603050405020304" pitchFamily="18" charset="0"/>
                <a:cs typeface="Times New Roman" panose="02020603050405020304" pitchFamily="18" charset="0"/>
              </a:rPr>
              <a:t>Program screenshot: </a:t>
            </a:r>
            <a:endParaRPr lang="en-US" sz="1300" smtClean="0">
              <a:latin typeface="Times New Roman" panose="02020603050405020304" pitchFamily="18" charset="0"/>
              <a:cs typeface="Times New Roman" panose="02020603050405020304" pitchFamily="18" charset="0"/>
            </a:endParaRPr>
          </a:p>
          <a:p>
            <a:r>
              <a:rPr lang="en-US" sz="1300" smtClean="0">
                <a:latin typeface="Times New Roman" panose="02020603050405020304" pitchFamily="18" charset="0"/>
                <a:cs typeface="Times New Roman" panose="02020603050405020304" pitchFamily="18" charset="0"/>
              </a:rPr>
              <a:t>- Screenshot then checker checking FAI checklist</a:t>
            </a:r>
          </a:p>
          <a:p>
            <a:r>
              <a:rPr lang="en-US" sz="1300">
                <a:solidFill>
                  <a:srgbClr val="00B050"/>
                </a:solidFill>
                <a:latin typeface="Times New Roman" panose="02020603050405020304" pitchFamily="18" charset="0"/>
                <a:cs typeface="Times New Roman" panose="02020603050405020304" pitchFamily="18" charset="0"/>
                <a:sym typeface="Wingdings" panose="05000000000000000000" pitchFamily="2" charset="2"/>
              </a:rPr>
              <a:t> </a:t>
            </a:r>
            <a:r>
              <a:rPr lang="en-US" sz="1300" b="1">
                <a:solidFill>
                  <a:srgbClr val="00B050"/>
                </a:solidFill>
                <a:latin typeface="Times New Roman" panose="02020603050405020304" pitchFamily="18" charset="0"/>
                <a:cs typeface="Times New Roman" panose="02020603050405020304" pitchFamily="18" charset="0"/>
                <a:sym typeface="Wingdings" panose="05000000000000000000" pitchFamily="2" charset="2"/>
              </a:rPr>
              <a:t>FII </a:t>
            </a:r>
            <a:r>
              <a:rPr lang="en-US" sz="1300" b="1" smtClean="0">
                <a:solidFill>
                  <a:srgbClr val="00B050"/>
                </a:solidFill>
                <a:latin typeface="Times New Roman" panose="02020603050405020304" pitchFamily="18" charset="0"/>
                <a:cs typeface="Times New Roman" panose="02020603050405020304" pitchFamily="18" charset="0"/>
                <a:sym typeface="Wingdings" panose="05000000000000000000" pitchFamily="2" charset="2"/>
              </a:rPr>
              <a:t>Program</a:t>
            </a:r>
            <a:endParaRPr lang="en-US" sz="1300" b="1">
              <a:solidFill>
                <a:srgbClr val="00B05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TextBox 90"/>
          <p:cNvSpPr txBox="1"/>
          <p:nvPr/>
        </p:nvSpPr>
        <p:spPr>
          <a:xfrm>
            <a:off x="136187" y="78887"/>
            <a:ext cx="2772169" cy="584775"/>
          </a:xfrm>
          <a:prstGeom prst="rect">
            <a:avLst/>
          </a:prstGeom>
          <a:noFill/>
        </p:spPr>
        <p:txBody>
          <a:bodyPr wrap="none" rtlCol="0">
            <a:spAutoFit/>
          </a:bodyPr>
          <a:lstStyle/>
          <a:p>
            <a:r>
              <a:rPr lang="en-US" b="1" smtClean="0">
                <a:latin typeface="Times New Roman" panose="02020603050405020304" pitchFamily="18" charset="0"/>
                <a:cs typeface="Times New Roman" panose="02020603050405020304" pitchFamily="18" charset="0"/>
              </a:rPr>
              <a:t>FAI Checklist</a:t>
            </a:r>
            <a:r>
              <a:rPr lang="en-US" smtClean="0">
                <a:latin typeface="Times New Roman" panose="02020603050405020304" pitchFamily="18" charset="0"/>
                <a:cs typeface="Times New Roman" panose="02020603050405020304" pitchFamily="18" charset="0"/>
              </a:rPr>
              <a:t> </a:t>
            </a:r>
          </a:p>
          <a:p>
            <a:r>
              <a:rPr lang="en-US" sz="1400" i="1" smtClean="0">
                <a:latin typeface="Times New Roman" panose="02020603050405020304" pitchFamily="18" charset="0"/>
                <a:cs typeface="Times New Roman" panose="02020603050405020304" pitchFamily="18" charset="0"/>
              </a:rPr>
              <a:t>(Validation content in FAI checklist)</a:t>
            </a:r>
            <a:endParaRPr lang="en-US" sz="1400" b="1" i="1" dirty="0">
              <a:latin typeface="Times New Roman" panose="02020603050405020304" pitchFamily="18" charset="0"/>
              <a:cs typeface="Times New Roman" panose="02020603050405020304" pitchFamily="18" charset="0"/>
            </a:endParaRPr>
          </a:p>
        </p:txBody>
      </p:sp>
      <p:pic>
        <p:nvPicPr>
          <p:cNvPr id="1026" name="Picture 2" descr="C:\Users\V0959579\Desktop\Screenshot_161007724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55976" y="1793709"/>
            <a:ext cx="2346836" cy="4172152"/>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V0959579\Desktop\Screenshot_161007724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28812" y="1793709"/>
            <a:ext cx="2346835" cy="41721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6186" y="1793709"/>
            <a:ext cx="6044021" cy="40870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2" name="TextBox 41"/>
          <p:cNvSpPr txBox="1"/>
          <p:nvPr/>
        </p:nvSpPr>
        <p:spPr>
          <a:xfrm>
            <a:off x="515822" y="831731"/>
            <a:ext cx="4785092" cy="492443"/>
          </a:xfrm>
          <a:prstGeom prst="rect">
            <a:avLst/>
          </a:prstGeom>
          <a:noFill/>
        </p:spPr>
        <p:txBody>
          <a:bodyPr wrap="none" rtlCol="0">
            <a:spAutoFit/>
          </a:bodyPr>
          <a:lstStyle/>
          <a:p>
            <a:pPr algn="ctr"/>
            <a:r>
              <a:rPr lang="en-US" sz="1400" b="1" u="sng" smtClean="0">
                <a:latin typeface="Times New Roman" panose="02020603050405020304" pitchFamily="18" charset="0"/>
                <a:cs typeface="Times New Roman" panose="02020603050405020304" pitchFamily="18" charset="0"/>
              </a:rPr>
              <a:t>Admin System</a:t>
            </a:r>
          </a:p>
          <a:p>
            <a:pPr algn="ctr"/>
            <a:r>
              <a:rPr lang="en-US" sz="1200" smtClean="0">
                <a:latin typeface="Times New Roman" panose="02020603050405020304" pitchFamily="18" charset="0"/>
                <a:cs typeface="Times New Roman" panose="02020603050405020304" pitchFamily="18" charset="0"/>
              </a:rPr>
              <a:t>They will setup parameter for content on FAI checklist by Model and Line</a:t>
            </a:r>
            <a:endParaRPr lang="en-US" sz="1100">
              <a:latin typeface="Times New Roman" panose="02020603050405020304" pitchFamily="18" charset="0"/>
              <a:cs typeface="Times New Roman" panose="02020603050405020304" pitchFamily="18" charset="0"/>
            </a:endParaRPr>
          </a:p>
        </p:txBody>
      </p:sp>
      <p:sp>
        <p:nvSpPr>
          <p:cNvPr id="43" name="TextBox 42"/>
          <p:cNvSpPr txBox="1"/>
          <p:nvPr/>
        </p:nvSpPr>
        <p:spPr>
          <a:xfrm>
            <a:off x="7128812" y="831731"/>
            <a:ext cx="4774000" cy="861774"/>
          </a:xfrm>
          <a:prstGeom prst="rect">
            <a:avLst/>
          </a:prstGeom>
          <a:noFill/>
        </p:spPr>
        <p:txBody>
          <a:bodyPr wrap="square" rtlCol="0">
            <a:spAutoFit/>
          </a:bodyPr>
          <a:lstStyle/>
          <a:p>
            <a:pPr algn="ctr"/>
            <a:r>
              <a:rPr lang="en-US" sz="1400" b="1" u="sng" smtClean="0">
                <a:latin typeface="Times New Roman" panose="02020603050405020304" pitchFamily="18" charset="0"/>
                <a:cs typeface="Times New Roman" panose="02020603050405020304" pitchFamily="18" charset="0"/>
              </a:rPr>
              <a:t>Checker</a:t>
            </a:r>
          </a:p>
          <a:p>
            <a:pPr algn="ctr"/>
            <a:r>
              <a:rPr lang="en-US" sz="1200" smtClean="0">
                <a:latin typeface="Times New Roman" panose="02020603050405020304" pitchFamily="18" charset="0"/>
                <a:cs typeface="Times New Roman" panose="02020603050405020304" pitchFamily="18" charset="0"/>
              </a:rPr>
              <a:t>After Admin setup parameter for model, App will base on parameter so checking with value fill of checker, if content have issue then app will hightlight item for checker and they need re-check it.</a:t>
            </a:r>
            <a:endParaRPr lang="en-US" sz="1100">
              <a:latin typeface="Times New Roman" panose="02020603050405020304" pitchFamily="18" charset="0"/>
              <a:cs typeface="Times New Roman" panose="02020603050405020304" pitchFamily="18" charset="0"/>
            </a:endParaRPr>
          </a:p>
        </p:txBody>
      </p:sp>
      <p:cxnSp>
        <p:nvCxnSpPr>
          <p:cNvPr id="5" name="Straight Arrow Connector 4"/>
          <p:cNvCxnSpPr/>
          <p:nvPr/>
        </p:nvCxnSpPr>
        <p:spPr>
          <a:xfrm flipH="1" flipV="1">
            <a:off x="7427343" y="3416060"/>
            <a:ext cx="112144" cy="2794959"/>
          </a:xfrm>
          <a:prstGeom prst="straightConnector1">
            <a:avLst/>
          </a:prstGeom>
          <a:ln>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527479" y="6125188"/>
            <a:ext cx="2209964" cy="492443"/>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r>
              <a:rPr lang="en-US" sz="1300" u="sng" smtClean="0">
                <a:solidFill>
                  <a:srgbClr val="0070C0"/>
                </a:solidFill>
                <a:latin typeface="Times New Roman" panose="02020603050405020304" pitchFamily="18" charset="0"/>
                <a:cs typeface="Times New Roman" panose="02020603050405020304" pitchFamily="18" charset="0"/>
              </a:rPr>
              <a:t>15 – 14 (Kg)</a:t>
            </a:r>
          </a:p>
          <a:p>
            <a:r>
              <a:rPr lang="en-US" sz="1300" b="1" smtClean="0">
                <a:latin typeface="Times New Roman" panose="02020603050405020304" pitchFamily="18" charset="0"/>
                <a:cs typeface="Times New Roman" panose="02020603050405020304" pitchFamily="18" charset="0"/>
              </a:rPr>
              <a:t>UTL</a:t>
            </a:r>
            <a:r>
              <a:rPr lang="en-US" sz="1300" smtClean="0">
                <a:latin typeface="Times New Roman" panose="02020603050405020304" pitchFamily="18" charset="0"/>
                <a:cs typeface="Times New Roman" panose="02020603050405020304" pitchFamily="18" charset="0"/>
              </a:rPr>
              <a:t>: 15   </a:t>
            </a:r>
            <a:r>
              <a:rPr lang="en-US" sz="1300" b="1" smtClean="0">
                <a:latin typeface="Times New Roman" panose="02020603050405020304" pitchFamily="18" charset="0"/>
                <a:cs typeface="Times New Roman" panose="02020603050405020304" pitchFamily="18" charset="0"/>
              </a:rPr>
              <a:t>LTL</a:t>
            </a:r>
            <a:r>
              <a:rPr lang="en-US" sz="1300" smtClean="0">
                <a:latin typeface="Times New Roman" panose="02020603050405020304" pitchFamily="18" charset="0"/>
                <a:cs typeface="Times New Roman" panose="02020603050405020304" pitchFamily="18" charset="0"/>
              </a:rPr>
              <a:t>: 14   </a:t>
            </a:r>
            <a:r>
              <a:rPr lang="en-US" sz="1300" b="1" smtClean="0">
                <a:latin typeface="Times New Roman" panose="02020603050405020304" pitchFamily="18" charset="0"/>
                <a:cs typeface="Times New Roman" panose="02020603050405020304" pitchFamily="18" charset="0"/>
              </a:rPr>
              <a:t>Unit</a:t>
            </a:r>
            <a:r>
              <a:rPr lang="en-US" sz="1300" smtClean="0">
                <a:latin typeface="Times New Roman" panose="02020603050405020304" pitchFamily="18" charset="0"/>
                <a:cs typeface="Times New Roman" panose="02020603050405020304" pitchFamily="18" charset="0"/>
              </a:rPr>
              <a:t>: Kg</a:t>
            </a:r>
            <a:endParaRPr lang="en-US" sz="1300">
              <a:latin typeface="Times New Roman" panose="02020603050405020304" pitchFamily="18" charset="0"/>
              <a:cs typeface="Times New Roman" panose="02020603050405020304" pitchFamily="18" charset="0"/>
            </a:endParaRPr>
          </a:p>
        </p:txBody>
      </p:sp>
      <p:sp>
        <p:nvSpPr>
          <p:cNvPr id="51" name="TextBox 50"/>
          <p:cNvSpPr txBox="1"/>
          <p:nvPr/>
        </p:nvSpPr>
        <p:spPr>
          <a:xfrm>
            <a:off x="9555976" y="6216141"/>
            <a:ext cx="2230098" cy="292388"/>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r>
              <a:rPr lang="en-US" sz="1300" smtClean="0">
                <a:solidFill>
                  <a:srgbClr val="FF0000"/>
                </a:solidFill>
                <a:latin typeface="Times New Roman" panose="02020603050405020304" pitchFamily="18" charset="0"/>
                <a:cs typeface="Times New Roman" panose="02020603050405020304" pitchFamily="18" charset="0"/>
              </a:rPr>
              <a:t>App hightlight item have issue</a:t>
            </a:r>
            <a:endParaRPr lang="en-US" sz="1300">
              <a:solidFill>
                <a:srgbClr val="FF0000"/>
              </a:solidFill>
              <a:latin typeface="Times New Roman" panose="02020603050405020304" pitchFamily="18" charset="0"/>
              <a:cs typeface="Times New Roman" panose="02020603050405020304" pitchFamily="18" charset="0"/>
            </a:endParaRPr>
          </a:p>
        </p:txBody>
      </p:sp>
      <p:cxnSp>
        <p:nvCxnSpPr>
          <p:cNvPr id="11" name="Straight Arrow Connector 10"/>
          <p:cNvCxnSpPr/>
          <p:nvPr/>
        </p:nvCxnSpPr>
        <p:spPr>
          <a:xfrm flipV="1">
            <a:off x="10679651" y="4364966"/>
            <a:ext cx="49743" cy="1760222"/>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flipV="1">
            <a:off x="9790981" y="3114136"/>
            <a:ext cx="888670" cy="3011052"/>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36187" y="12212"/>
            <a:ext cx="1790875" cy="584775"/>
          </a:xfrm>
          <a:prstGeom prst="rect">
            <a:avLst/>
          </a:prstGeom>
          <a:noFill/>
        </p:spPr>
        <p:txBody>
          <a:bodyPr wrap="none" rtlCol="0">
            <a:spAutoFit/>
          </a:bodyPr>
          <a:lstStyle/>
          <a:p>
            <a:r>
              <a:rPr lang="en-US" b="1" smtClean="0">
                <a:solidFill>
                  <a:srgbClr val="0070C0"/>
                </a:solidFill>
                <a:latin typeface="Times New Roman" pitchFamily="18" charset="0"/>
                <a:cs typeface="Times New Roman" panose="02020603050405020304" pitchFamily="18" charset="0"/>
              </a:rPr>
              <a:t>Form FAI PTH</a:t>
            </a:r>
          </a:p>
          <a:p>
            <a:r>
              <a:rPr lang="en-US" sz="1400" i="1" smtClean="0">
                <a:latin typeface="Times New Roman" panose="02020603050405020304" pitchFamily="18" charset="0"/>
                <a:cs typeface="Times New Roman" panose="02020603050405020304" pitchFamily="18" charset="0"/>
              </a:rPr>
              <a:t>(Update content form)</a:t>
            </a:r>
            <a:endParaRPr lang="en-US" sz="1400" b="1" i="1" dirty="0">
              <a:latin typeface="Times New Roman" panose="02020603050405020304" pitchFamily="18" charset="0"/>
              <a:cs typeface="Times New Roman" panose="02020603050405020304" pitchFamily="18" charset="0"/>
            </a:endParaRP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186" y="755249"/>
            <a:ext cx="7047129" cy="46573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13" name="Object 12"/>
          <p:cNvGraphicFramePr>
            <a:graphicFrameLocks noChangeAspect="1"/>
          </p:cNvGraphicFramePr>
          <p:nvPr>
            <p:extLst>
              <p:ext uri="{D42A27DB-BD31-4B8C-83A1-F6EECF244321}">
                <p14:modId xmlns:p14="http://schemas.microsoft.com/office/powerpoint/2010/main" val="3585284225"/>
              </p:ext>
            </p:extLst>
          </p:nvPr>
        </p:nvGraphicFramePr>
        <p:xfrm>
          <a:off x="1927062" y="78643"/>
          <a:ext cx="914400" cy="771525"/>
        </p:xfrm>
        <a:graphic>
          <a:graphicData uri="http://schemas.openxmlformats.org/presentationml/2006/ole">
            <mc:AlternateContent xmlns:mc="http://schemas.openxmlformats.org/markup-compatibility/2006">
              <mc:Choice xmlns:v="urn:schemas-microsoft-com:vml" Requires="v">
                <p:oleObj spid="_x0000_s2054" name="Worksheet" showAsIcon="1" r:id="rId4" imgW="914400" imgH="771480" progId="Excel.Sheet.12">
                  <p:embed/>
                </p:oleObj>
              </mc:Choice>
              <mc:Fallback>
                <p:oleObj name="Worksheet" showAsIcon="1" r:id="rId4" imgW="914400" imgH="771480" progId="Excel.Sheet.12">
                  <p:embed/>
                  <p:pic>
                    <p:nvPicPr>
                      <p:cNvPr id="0" name=""/>
                      <p:cNvPicPr/>
                      <p:nvPr/>
                    </p:nvPicPr>
                    <p:blipFill>
                      <a:blip r:embed="rId5"/>
                      <a:stretch>
                        <a:fillRect/>
                      </a:stretch>
                    </p:blipFill>
                    <p:spPr>
                      <a:xfrm>
                        <a:off x="1927062" y="78643"/>
                        <a:ext cx="914400" cy="771525"/>
                      </a:xfrm>
                      <a:prstGeom prst="rect">
                        <a:avLst/>
                      </a:prstGeom>
                    </p:spPr>
                  </p:pic>
                </p:oleObj>
              </mc:Fallback>
            </mc:AlternateContent>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4057104443"/>
              </p:ext>
            </p:extLst>
          </p:nvPr>
        </p:nvGraphicFramePr>
        <p:xfrm>
          <a:off x="7306406" y="755249"/>
          <a:ext cx="4770575" cy="869656"/>
        </p:xfrm>
        <a:graphic>
          <a:graphicData uri="http://schemas.openxmlformats.org/drawingml/2006/table">
            <a:tbl>
              <a:tblPr firstRow="1" bandRow="1">
                <a:tableStyleId>{5C22544A-7EE6-4342-B048-85BDC9FD1C3A}</a:tableStyleId>
              </a:tblPr>
              <a:tblGrid>
                <a:gridCol w="3942439"/>
                <a:gridCol w="828136"/>
              </a:tblGrid>
              <a:tr h="290536">
                <a:tc>
                  <a:txBody>
                    <a:bodyPr/>
                    <a:lstStyle/>
                    <a:p>
                      <a:r>
                        <a:rPr lang="en-US" sz="1300" smtClean="0">
                          <a:latin typeface="Times New Roman" pitchFamily="18" charset="0"/>
                          <a:cs typeface="Times New Roman" pitchFamily="18" charset="0"/>
                        </a:rPr>
                        <a:t>Issue</a:t>
                      </a:r>
                      <a:endParaRPr lang="en-US" sz="130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300" smtClean="0">
                          <a:latin typeface="Times New Roman" pitchFamily="18" charset="0"/>
                          <a:cs typeface="Times New Roman" pitchFamily="18" charset="0"/>
                        </a:rPr>
                        <a:t>Status</a:t>
                      </a:r>
                      <a:endParaRPr lang="en-US" sz="130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81094">
                <a:tc>
                  <a:txBody>
                    <a:bodyPr/>
                    <a:lstStyle/>
                    <a:p>
                      <a:r>
                        <a:rPr lang="en-US" sz="1300" smtClean="0">
                          <a:latin typeface="Times New Roman" pitchFamily="18" charset="0"/>
                          <a:cs typeface="Times New Roman" pitchFamily="18" charset="0"/>
                        </a:rPr>
                        <a:t>Test new form FAI PTH checklist on B04 – PTH</a:t>
                      </a:r>
                      <a:r>
                        <a:rPr lang="en-US" sz="1300" baseline="0" smtClean="0">
                          <a:latin typeface="Times New Roman" pitchFamily="18" charset="0"/>
                          <a:cs typeface="Times New Roman" pitchFamily="18" charset="0"/>
                        </a:rPr>
                        <a:t> 2</a:t>
                      </a:r>
                      <a:endParaRPr lang="en-US" sz="130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300" smtClean="0">
                          <a:latin typeface="Times New Roman" pitchFamily="18" charset="0"/>
                          <a:cs typeface="Times New Roman" pitchFamily="18" charset="0"/>
                        </a:rPr>
                        <a:t>Ongoing</a:t>
                      </a:r>
                      <a:endParaRPr lang="en-US" sz="130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r>
              <a:tr h="281680">
                <a:tc>
                  <a:txBody>
                    <a:bodyPr/>
                    <a:lstStyle/>
                    <a:p>
                      <a:r>
                        <a:rPr lang="en-US" sz="1300" smtClean="0">
                          <a:latin typeface="Times New Roman" pitchFamily="18" charset="0"/>
                          <a:cs typeface="Times New Roman" pitchFamily="18" charset="0"/>
                        </a:rPr>
                        <a:t>Verify</a:t>
                      </a:r>
                      <a:r>
                        <a:rPr lang="en-US" sz="1300" baseline="0" smtClean="0">
                          <a:latin typeface="Times New Roman" pitchFamily="18" charset="0"/>
                          <a:cs typeface="Times New Roman" pitchFamily="18" charset="0"/>
                        </a:rPr>
                        <a:t> new format form PTH FAI checklist for F12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smtClean="0">
                          <a:latin typeface="Times New Roman" pitchFamily="18" charset="0"/>
                          <a:cs typeface="Times New Roman" pitchFamily="18" charset="0"/>
                        </a:rPr>
                        <a:t>Ongoing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r>
            </a:tbl>
          </a:graphicData>
        </a:graphic>
      </p:graphicFrame>
    </p:spTree>
    <p:extLst>
      <p:ext uri="{BB962C8B-B14F-4D97-AF65-F5344CB8AC3E}">
        <p14:creationId xmlns:p14="http://schemas.microsoft.com/office/powerpoint/2010/main" val="806826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6187" y="78887"/>
            <a:ext cx="2437527" cy="365760"/>
          </a:xfrm>
          <a:prstGeom prst="rect">
            <a:avLst/>
          </a:prstGeom>
          <a:noFill/>
        </p:spPr>
        <p:txBody>
          <a:bodyPr wrap="none" rtlCol="0">
            <a:spAutoFit/>
          </a:bodyPr>
          <a:lstStyle/>
          <a:p>
            <a:r>
              <a:rPr lang="en-US" b="1" smtClean="0">
                <a:latin typeface="Times New Roman" panose="02020603050405020304" pitchFamily="18" charset="0"/>
                <a:cs typeface="Times New Roman" panose="02020603050405020304" pitchFamily="18" charset="0"/>
              </a:rPr>
              <a:t>Checker (Line Leader)</a:t>
            </a:r>
            <a:endParaRPr lang="en-US" smtClean="0">
              <a:latin typeface="Times New Roman" panose="02020603050405020304" pitchFamily="18" charset="0"/>
              <a:cs typeface="Times New Roman" panose="02020603050405020304" pitchFamily="18" charset="0"/>
            </a:endParaRPr>
          </a:p>
        </p:txBody>
      </p:sp>
      <p:pic>
        <p:nvPicPr>
          <p:cNvPr id="1026" name="Picture 2" descr="C:\Users\V0959579\Desktop\Screenshot_1620195587.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9477" y="1169665"/>
            <a:ext cx="1800225" cy="320040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V0959579\Desktop\Screenshot_1620195635.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15442" y="1169665"/>
            <a:ext cx="1800225" cy="32004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V0959579\Desktop\Screenshot_1620195627.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747372" y="1169665"/>
            <a:ext cx="1800225" cy="3200400"/>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C:\Users\V0959579\Desktop\Screenshot_1620195611.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31407" y="1169665"/>
            <a:ext cx="1800225" cy="3200400"/>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p:cNvSpPr/>
          <p:nvPr/>
        </p:nvSpPr>
        <p:spPr>
          <a:xfrm>
            <a:off x="1539194" y="2717282"/>
            <a:ext cx="359986" cy="435366"/>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p:cNvSpPr/>
          <p:nvPr/>
        </p:nvSpPr>
        <p:spPr>
          <a:xfrm>
            <a:off x="2198822" y="2492248"/>
            <a:ext cx="317500" cy="2250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p:cNvSpPr/>
          <p:nvPr/>
        </p:nvSpPr>
        <p:spPr>
          <a:xfrm>
            <a:off x="4714787" y="2492248"/>
            <a:ext cx="317500" cy="2250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p:cNvSpPr/>
          <p:nvPr/>
        </p:nvSpPr>
        <p:spPr>
          <a:xfrm>
            <a:off x="7230752" y="2492248"/>
            <a:ext cx="317500" cy="2250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C:\Users\V0959579\Desktop\Screenshot_1620195606.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0263340" y="1169665"/>
            <a:ext cx="1800226" cy="3200400"/>
          </a:xfrm>
          <a:prstGeom prst="rect">
            <a:avLst/>
          </a:prstGeom>
          <a:noFill/>
          <a:extLst>
            <a:ext uri="{909E8E84-426E-40DD-AFC4-6F175D3DCCD1}">
              <a14:hiddenFill xmlns:a14="http://schemas.microsoft.com/office/drawing/2010/main">
                <a:solidFill>
                  <a:srgbClr val="FFFFFF"/>
                </a:solidFill>
              </a14:hiddenFill>
            </a:ext>
          </a:extLst>
        </p:spPr>
      </p:pic>
      <p:sp>
        <p:nvSpPr>
          <p:cNvPr id="14" name="Right Arrow 13"/>
          <p:cNvSpPr/>
          <p:nvPr/>
        </p:nvSpPr>
        <p:spPr>
          <a:xfrm>
            <a:off x="9746717" y="2492248"/>
            <a:ext cx="317500" cy="2250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6710842" y="1312363"/>
            <a:ext cx="179993" cy="230997"/>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8767146" y="3568699"/>
            <a:ext cx="359986" cy="315727"/>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11883573" y="1269999"/>
            <a:ext cx="230793" cy="315727"/>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08103" y="4370065"/>
            <a:ext cx="1756058" cy="292388"/>
          </a:xfrm>
          <a:prstGeom prst="rect">
            <a:avLst/>
          </a:prstGeom>
          <a:noFill/>
        </p:spPr>
        <p:txBody>
          <a:bodyPr wrap="none" rtlCol="0">
            <a:spAutoFit/>
          </a:bodyPr>
          <a:lstStyle/>
          <a:p>
            <a:pPr algn="ctr"/>
            <a:r>
              <a:rPr lang="en-US" sz="1300" b="1" smtClean="0">
                <a:latin typeface="Times New Roman" panose="02020603050405020304" pitchFamily="18" charset="0"/>
                <a:cs typeface="Times New Roman" panose="02020603050405020304" pitchFamily="18" charset="0"/>
              </a:rPr>
              <a:t>Click “FAI Checklist”</a:t>
            </a:r>
            <a:endParaRPr lang="en-US" sz="1100" i="1" dirty="0">
              <a:latin typeface="Times New Roman" panose="02020603050405020304" pitchFamily="18" charset="0"/>
              <a:cs typeface="Times New Roman" panose="02020603050405020304" pitchFamily="18" charset="0"/>
            </a:endParaRPr>
          </a:p>
        </p:txBody>
      </p:sp>
      <p:sp>
        <p:nvSpPr>
          <p:cNvPr id="19" name="TextBox 18"/>
          <p:cNvSpPr txBox="1"/>
          <p:nvPr/>
        </p:nvSpPr>
        <p:spPr>
          <a:xfrm>
            <a:off x="2862562" y="4376271"/>
            <a:ext cx="1505990" cy="292388"/>
          </a:xfrm>
          <a:prstGeom prst="rect">
            <a:avLst/>
          </a:prstGeom>
          <a:noFill/>
        </p:spPr>
        <p:txBody>
          <a:bodyPr wrap="none" rtlCol="0">
            <a:spAutoFit/>
          </a:bodyPr>
          <a:lstStyle/>
          <a:p>
            <a:pPr algn="ctr"/>
            <a:r>
              <a:rPr lang="en-US" sz="1300" b="1" smtClean="0">
                <a:latin typeface="Times New Roman" panose="02020603050405020304" pitchFamily="18" charset="0"/>
                <a:cs typeface="Times New Roman" panose="02020603050405020304" pitchFamily="18" charset="0"/>
              </a:rPr>
              <a:t>Scan QRCode FAI</a:t>
            </a:r>
            <a:endParaRPr lang="en-US" sz="1100" i="1" dirty="0">
              <a:latin typeface="Times New Roman" panose="02020603050405020304" pitchFamily="18" charset="0"/>
              <a:cs typeface="Times New Roman" panose="02020603050405020304" pitchFamily="18" charset="0"/>
            </a:endParaRPr>
          </a:p>
        </p:txBody>
      </p:sp>
      <p:sp>
        <p:nvSpPr>
          <p:cNvPr id="20" name="TextBox 19"/>
          <p:cNvSpPr txBox="1"/>
          <p:nvPr/>
        </p:nvSpPr>
        <p:spPr>
          <a:xfrm>
            <a:off x="5609584" y="4370065"/>
            <a:ext cx="1043876" cy="292388"/>
          </a:xfrm>
          <a:prstGeom prst="rect">
            <a:avLst/>
          </a:prstGeom>
          <a:noFill/>
        </p:spPr>
        <p:txBody>
          <a:bodyPr wrap="none" rtlCol="0">
            <a:spAutoFit/>
          </a:bodyPr>
          <a:lstStyle/>
          <a:p>
            <a:pPr algn="ctr"/>
            <a:r>
              <a:rPr lang="en-US" sz="1300" b="1" smtClean="0">
                <a:latin typeface="Times New Roman" panose="02020603050405020304" pitchFamily="18" charset="0"/>
                <a:cs typeface="Times New Roman" panose="02020603050405020304" pitchFamily="18" charset="0"/>
              </a:rPr>
              <a:t>Fill Content</a:t>
            </a:r>
            <a:endParaRPr lang="en-US" sz="1100" i="1" dirty="0">
              <a:latin typeface="Times New Roman" panose="02020603050405020304" pitchFamily="18" charset="0"/>
              <a:cs typeface="Times New Roman" panose="02020603050405020304" pitchFamily="18" charset="0"/>
            </a:endParaRPr>
          </a:p>
        </p:txBody>
      </p:sp>
      <p:sp>
        <p:nvSpPr>
          <p:cNvPr id="21" name="TextBox 20"/>
          <p:cNvSpPr txBox="1"/>
          <p:nvPr/>
        </p:nvSpPr>
        <p:spPr>
          <a:xfrm>
            <a:off x="8043794" y="4376271"/>
            <a:ext cx="1207382" cy="461665"/>
          </a:xfrm>
          <a:prstGeom prst="rect">
            <a:avLst/>
          </a:prstGeom>
          <a:noFill/>
        </p:spPr>
        <p:txBody>
          <a:bodyPr wrap="none" rtlCol="0">
            <a:spAutoFit/>
          </a:bodyPr>
          <a:lstStyle/>
          <a:p>
            <a:pPr algn="ctr"/>
            <a:r>
              <a:rPr lang="en-US" sz="1300" b="1" smtClean="0">
                <a:latin typeface="Times New Roman" panose="02020603050405020304" pitchFamily="18" charset="0"/>
                <a:cs typeface="Times New Roman" panose="02020603050405020304" pitchFamily="18" charset="0"/>
              </a:rPr>
              <a:t>Choose Signer</a:t>
            </a:r>
          </a:p>
          <a:p>
            <a:pPr algn="ctr"/>
            <a:r>
              <a:rPr lang="en-US" sz="1050" smtClean="0">
                <a:latin typeface="Times New Roman" panose="02020603050405020304" pitchFamily="18" charset="0"/>
                <a:cs typeface="Times New Roman" panose="02020603050405020304" pitchFamily="18" charset="0"/>
              </a:rPr>
              <a:t>(ME/QA)</a:t>
            </a:r>
            <a:endParaRPr lang="en-US" sz="1100" dirty="0">
              <a:latin typeface="Times New Roman" panose="02020603050405020304" pitchFamily="18" charset="0"/>
              <a:cs typeface="Times New Roman" panose="02020603050405020304" pitchFamily="18" charset="0"/>
            </a:endParaRPr>
          </a:p>
        </p:txBody>
      </p:sp>
      <p:sp>
        <p:nvSpPr>
          <p:cNvPr id="22" name="TextBox 21"/>
          <p:cNvSpPr txBox="1"/>
          <p:nvPr/>
        </p:nvSpPr>
        <p:spPr>
          <a:xfrm>
            <a:off x="10590220" y="4382477"/>
            <a:ext cx="1146468" cy="292388"/>
          </a:xfrm>
          <a:prstGeom prst="rect">
            <a:avLst/>
          </a:prstGeom>
          <a:noFill/>
        </p:spPr>
        <p:txBody>
          <a:bodyPr wrap="none" rtlCol="0">
            <a:spAutoFit/>
          </a:bodyPr>
          <a:lstStyle/>
          <a:p>
            <a:pPr algn="ctr"/>
            <a:r>
              <a:rPr lang="en-US" sz="1300" b="1" smtClean="0">
                <a:latin typeface="Times New Roman" panose="02020603050405020304" pitchFamily="18" charset="0"/>
                <a:cs typeface="Times New Roman" panose="02020603050405020304" pitchFamily="18" charset="0"/>
              </a:rPr>
              <a:t>Submit Form</a:t>
            </a:r>
            <a:endParaRPr lang="en-US" sz="11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8364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5" descr="Screenshot_1574216670"/>
          <p:cNvPicPr>
            <a:picLocks noChangeAspect="1"/>
          </p:cNvPicPr>
          <p:nvPr/>
        </p:nvPicPr>
        <p:blipFill>
          <a:blip r:embed="rId2"/>
          <a:stretch>
            <a:fillRect/>
          </a:stretch>
        </p:blipFill>
        <p:spPr>
          <a:xfrm>
            <a:off x="260985" y="1145640"/>
            <a:ext cx="2314575" cy="4114800"/>
          </a:xfrm>
          <a:prstGeom prst="rect">
            <a:avLst/>
          </a:prstGeom>
        </p:spPr>
      </p:pic>
      <p:pic>
        <p:nvPicPr>
          <p:cNvPr id="5" name="Picture Placeholder 5" descr="C:\Users\Phong Vu\Desktop\Screenshot\Screenshot_1574218391.pngScreenshot_1574218391"/>
          <p:cNvPicPr>
            <a:picLocks noChangeAspect="1"/>
          </p:cNvPicPr>
          <p:nvPr/>
        </p:nvPicPr>
        <p:blipFill>
          <a:blip r:embed="rId3"/>
          <a:srcRect/>
          <a:stretch>
            <a:fillRect/>
          </a:stretch>
        </p:blipFill>
        <p:spPr>
          <a:xfrm>
            <a:off x="3638233" y="1146275"/>
            <a:ext cx="2313940" cy="4114800"/>
          </a:xfrm>
          <a:prstGeom prst="rect">
            <a:avLst/>
          </a:prstGeom>
          <a:ln w="12700">
            <a:miter lim="400000"/>
            <a:headEnd/>
            <a:tailEnd/>
          </a:ln>
        </p:spPr>
      </p:pic>
      <p:pic>
        <p:nvPicPr>
          <p:cNvPr id="6" name="Picture Placeholder 5" descr="C:\Users\Phong Vu\Desktop\Screenshot\Screenshot_1574218394.pngScreenshot_1574218394"/>
          <p:cNvPicPr>
            <a:picLocks noChangeAspect="1"/>
          </p:cNvPicPr>
          <p:nvPr/>
        </p:nvPicPr>
        <p:blipFill>
          <a:blip r:embed="rId4"/>
          <a:srcRect/>
          <a:stretch>
            <a:fillRect/>
          </a:stretch>
        </p:blipFill>
        <p:spPr>
          <a:xfrm>
            <a:off x="7219633" y="1145640"/>
            <a:ext cx="2313940" cy="4114800"/>
          </a:xfrm>
          <a:prstGeom prst="rect">
            <a:avLst/>
          </a:prstGeom>
          <a:ln w="12700">
            <a:miter lim="400000"/>
            <a:headEnd/>
            <a:tailEnd/>
          </a:ln>
        </p:spPr>
      </p:pic>
      <p:cxnSp>
        <p:nvCxnSpPr>
          <p:cNvPr id="7" name="Straight Arrow Connector 6"/>
          <p:cNvCxnSpPr/>
          <p:nvPr/>
        </p:nvCxnSpPr>
        <p:spPr>
          <a:xfrm>
            <a:off x="695325" y="2914115"/>
            <a:ext cx="2895600" cy="9525"/>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p:spPr>
        <p:style>
          <a:lnRef idx="0">
            <a:scrgbClr r="0" g="0" b="0"/>
          </a:lnRef>
          <a:fillRef idx="0">
            <a:scrgbClr r="0" g="0" b="0"/>
          </a:fillRef>
          <a:effectRef idx="0">
            <a:scrgbClr r="0" g="0" b="0"/>
          </a:effectRef>
          <a:fontRef idx="none"/>
        </p:style>
      </p:cxnSp>
      <p:cxnSp>
        <p:nvCxnSpPr>
          <p:cNvPr id="8" name="Straight Arrow Connector 7"/>
          <p:cNvCxnSpPr/>
          <p:nvPr/>
        </p:nvCxnSpPr>
        <p:spPr>
          <a:xfrm flipV="1">
            <a:off x="5546725" y="2485490"/>
            <a:ext cx="1549400" cy="3175"/>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p:spPr>
        <p:style>
          <a:lnRef idx="0">
            <a:scrgbClr r="0" g="0" b="0"/>
          </a:lnRef>
          <a:fillRef idx="0">
            <a:scrgbClr r="0" g="0" b="0"/>
          </a:fillRef>
          <a:effectRef idx="0">
            <a:scrgbClr r="0" g="0" b="0"/>
          </a:effectRef>
          <a:fontRef idx="none"/>
        </p:style>
      </p:cxnSp>
      <p:pic>
        <p:nvPicPr>
          <p:cNvPr id="9" name="Picture Placeholder 5" descr="C:\Users\Phong Vu\Desktop\Screenshot\Screenshot_1574218396.pngScreenshot_1574218396"/>
          <p:cNvPicPr>
            <a:picLocks noChangeAspect="1"/>
          </p:cNvPicPr>
          <p:nvPr/>
        </p:nvPicPr>
        <p:blipFill>
          <a:blip r:embed="rId5"/>
          <a:srcRect/>
          <a:stretch>
            <a:fillRect/>
          </a:stretch>
        </p:blipFill>
        <p:spPr>
          <a:xfrm>
            <a:off x="9680258" y="1146275"/>
            <a:ext cx="2313940" cy="4113530"/>
          </a:xfrm>
          <a:prstGeom prst="rect">
            <a:avLst/>
          </a:prstGeom>
          <a:ln w="12700">
            <a:miter lim="400000"/>
            <a:headEnd/>
            <a:tailEnd/>
          </a:ln>
        </p:spPr>
      </p:pic>
      <p:sp>
        <p:nvSpPr>
          <p:cNvPr id="10" name="Rectangles 14"/>
          <p:cNvSpPr/>
          <p:nvPr/>
        </p:nvSpPr>
        <p:spPr>
          <a:xfrm>
            <a:off x="7096125" y="1047215"/>
            <a:ext cx="5038725" cy="4286250"/>
          </a:xfrm>
          <a:prstGeom prst="rect">
            <a:avLst/>
          </a:prstGeom>
          <a:noFill/>
          <a:ln w="25400" cap="flat">
            <a:solidFill>
              <a:schemeClr val="accent1"/>
            </a:solidFill>
            <a:prstDash val="sysDot"/>
            <a:rou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ctr" forceAA="0">
            <a:spAutoFit/>
          </a:bodyPr>
          <a:lstStyle/>
          <a:p>
            <a:pPr marL="0" marR="0" indent="0" algn="l" defTabSz="914400" rtl="0" fontAlgn="auto" latinLnBrk="0" hangingPunct="0">
              <a:lnSpc>
                <a:spcPct val="100000"/>
              </a:lnSpc>
              <a:spcBef>
                <a:spcPts val="0"/>
              </a:spcBef>
              <a:spcAft>
                <a:spcPts val="0"/>
              </a:spcAft>
              <a:buClrTx/>
              <a:buSzTx/>
              <a:buFontTx/>
              <a:buNone/>
            </a:pPr>
            <a:endParaRPr kumimoji="0" lang="en-US" sz="1800" b="0" i="0" u="none" strike="noStrike" cap="none" spc="0" normalizeH="0" baseline="0">
              <a:ln>
                <a:noFill/>
              </a:ln>
              <a:solidFill>
                <a:srgbClr val="000000"/>
              </a:solidFill>
              <a:effectLst/>
              <a:uFillTx/>
              <a:latin typeface="+mn-lt"/>
              <a:ea typeface="+mn-ea"/>
              <a:cs typeface="+mn-cs"/>
              <a:sym typeface="Calibri" panose="020F0502020204030204"/>
            </a:endParaRPr>
          </a:p>
        </p:txBody>
      </p:sp>
      <p:sp>
        <p:nvSpPr>
          <p:cNvPr id="11" name="TextBox 10"/>
          <p:cNvSpPr txBox="1"/>
          <p:nvPr/>
        </p:nvSpPr>
        <p:spPr>
          <a:xfrm>
            <a:off x="136187" y="78887"/>
            <a:ext cx="1815562" cy="369332"/>
          </a:xfrm>
          <a:prstGeom prst="rect">
            <a:avLst/>
          </a:prstGeom>
          <a:noFill/>
        </p:spPr>
        <p:txBody>
          <a:bodyPr wrap="none" rtlCol="0">
            <a:spAutoFit/>
          </a:bodyPr>
          <a:lstStyle/>
          <a:p>
            <a:r>
              <a:rPr lang="en-US" b="1" smtClean="0">
                <a:latin typeface="Times New Roman" panose="02020603050405020304" pitchFamily="18" charset="0"/>
                <a:cs typeface="Times New Roman" panose="02020603050405020304" pitchFamily="18" charset="0"/>
              </a:rPr>
              <a:t>Signer (ME/QA)</a:t>
            </a:r>
            <a:endParaRPr lang="en-US"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761058"/>
      </p:ext>
    </p:extLst>
  </p:cSld>
  <p:clrMapOvr>
    <a:masterClrMapping/>
  </p:clrMapOvr>
</p:sld>
</file>

<file path=ppt/theme/theme1.xml><?xml version="1.0" encoding="utf-8"?>
<a:theme xmlns:a="http://schemas.openxmlformats.org/drawingml/2006/main" name="Foxconn_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Foxconn_Theme</Template>
  <TotalTime>18167</TotalTime>
  <Words>650</Words>
  <Application>Microsoft Office PowerPoint</Application>
  <PresentationFormat>Custom</PresentationFormat>
  <Paragraphs>160</Paragraphs>
  <Slides>9</Slides>
  <Notes>2</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11" baseType="lpstr">
      <vt:lpstr>Foxconn_Theme</vt:lpstr>
      <vt:lpstr>Microsoft Excel Worksheet</vt:lpstr>
      <vt:lpstr>Smart FAI checklist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52</dc:title>
  <dc:creator>Nougat</dc:creator>
  <cp:lastModifiedBy>Mai Ngoc Tuyen</cp:lastModifiedBy>
  <cp:revision>350</cp:revision>
  <dcterms:created xsi:type="dcterms:W3CDTF">2020-12-24T06:23:00Z</dcterms:created>
  <dcterms:modified xsi:type="dcterms:W3CDTF">2021-05-06T09:00:50Z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1033-11.2.0.9911</vt:lpwstr>
  </property>
</Properties>
</file>

<file path=docProps/thumbnail.jpeg>
</file>